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0"/>
  </p:notesMasterIdLst>
  <p:sldIdLst>
    <p:sldId id="257" r:id="rId2"/>
    <p:sldId id="328" r:id="rId3"/>
    <p:sldId id="329" r:id="rId4"/>
    <p:sldId id="322" r:id="rId5"/>
    <p:sldId id="273" r:id="rId6"/>
    <p:sldId id="283" r:id="rId7"/>
    <p:sldId id="284" r:id="rId8"/>
    <p:sldId id="286" r:id="rId9"/>
    <p:sldId id="285" r:id="rId10"/>
    <p:sldId id="336" r:id="rId11"/>
    <p:sldId id="337" r:id="rId12"/>
    <p:sldId id="290" r:id="rId13"/>
    <p:sldId id="332" r:id="rId14"/>
    <p:sldId id="291" r:id="rId15"/>
    <p:sldId id="292" r:id="rId16"/>
    <p:sldId id="293" r:id="rId17"/>
    <p:sldId id="294" r:id="rId18"/>
    <p:sldId id="295" r:id="rId19"/>
    <p:sldId id="296" r:id="rId20"/>
    <p:sldId id="297" r:id="rId21"/>
    <p:sldId id="298" r:id="rId22"/>
    <p:sldId id="306" r:id="rId23"/>
    <p:sldId id="338" r:id="rId24"/>
    <p:sldId id="302" r:id="rId25"/>
    <p:sldId id="303" r:id="rId26"/>
    <p:sldId id="304" r:id="rId27"/>
    <p:sldId id="305" r:id="rId28"/>
    <p:sldId id="307" r:id="rId29"/>
    <p:sldId id="308" r:id="rId30"/>
    <p:sldId id="323" r:id="rId31"/>
    <p:sldId id="340" r:id="rId32"/>
    <p:sldId id="341" r:id="rId33"/>
    <p:sldId id="311" r:id="rId34"/>
    <p:sldId id="277" r:id="rId35"/>
    <p:sldId id="281" r:id="rId36"/>
    <p:sldId id="326" r:id="rId37"/>
    <p:sldId id="339" r:id="rId38"/>
    <p:sldId id="272" r:id="rId39"/>
  </p:sldIdLst>
  <p:sldSz cx="14630400" cy="8229600"/>
  <p:notesSz cx="6858000" cy="9144000"/>
  <p:defaultTextStyle>
    <a:defPPr>
      <a:defRPr lang="en-US"/>
    </a:defPPr>
    <a:lvl1pPr marL="0" algn="l" defTabSz="653044" rtl="0" eaLnBrk="1" latinLnBrk="0" hangingPunct="1">
      <a:defRPr sz="2600" kern="1200">
        <a:solidFill>
          <a:schemeClr val="tx1"/>
        </a:solidFill>
        <a:latin typeface="+mn-lt"/>
        <a:ea typeface="+mn-ea"/>
        <a:cs typeface="+mn-cs"/>
      </a:defRPr>
    </a:lvl1pPr>
    <a:lvl2pPr marL="653044" algn="l" defTabSz="653044" rtl="0" eaLnBrk="1" latinLnBrk="0" hangingPunct="1">
      <a:defRPr sz="2600" kern="1200">
        <a:solidFill>
          <a:schemeClr val="tx1"/>
        </a:solidFill>
        <a:latin typeface="+mn-lt"/>
        <a:ea typeface="+mn-ea"/>
        <a:cs typeface="+mn-cs"/>
      </a:defRPr>
    </a:lvl2pPr>
    <a:lvl3pPr marL="1306090" algn="l" defTabSz="653044" rtl="0" eaLnBrk="1" latinLnBrk="0" hangingPunct="1">
      <a:defRPr sz="2600" kern="1200">
        <a:solidFill>
          <a:schemeClr val="tx1"/>
        </a:solidFill>
        <a:latin typeface="+mn-lt"/>
        <a:ea typeface="+mn-ea"/>
        <a:cs typeface="+mn-cs"/>
      </a:defRPr>
    </a:lvl3pPr>
    <a:lvl4pPr marL="1959135" algn="l" defTabSz="653044" rtl="0" eaLnBrk="1" latinLnBrk="0" hangingPunct="1">
      <a:defRPr sz="2600" kern="1200">
        <a:solidFill>
          <a:schemeClr val="tx1"/>
        </a:solidFill>
        <a:latin typeface="+mn-lt"/>
        <a:ea typeface="+mn-ea"/>
        <a:cs typeface="+mn-cs"/>
      </a:defRPr>
    </a:lvl4pPr>
    <a:lvl5pPr marL="2612181" algn="l" defTabSz="653044" rtl="0" eaLnBrk="1" latinLnBrk="0" hangingPunct="1">
      <a:defRPr sz="2600" kern="1200">
        <a:solidFill>
          <a:schemeClr val="tx1"/>
        </a:solidFill>
        <a:latin typeface="+mn-lt"/>
        <a:ea typeface="+mn-ea"/>
        <a:cs typeface="+mn-cs"/>
      </a:defRPr>
    </a:lvl5pPr>
    <a:lvl6pPr marL="3265225" algn="l" defTabSz="653044" rtl="0" eaLnBrk="1" latinLnBrk="0" hangingPunct="1">
      <a:defRPr sz="2600" kern="1200">
        <a:solidFill>
          <a:schemeClr val="tx1"/>
        </a:solidFill>
        <a:latin typeface="+mn-lt"/>
        <a:ea typeface="+mn-ea"/>
        <a:cs typeface="+mn-cs"/>
      </a:defRPr>
    </a:lvl6pPr>
    <a:lvl7pPr marL="3918270" algn="l" defTabSz="653044" rtl="0" eaLnBrk="1" latinLnBrk="0" hangingPunct="1">
      <a:defRPr sz="2600" kern="1200">
        <a:solidFill>
          <a:schemeClr val="tx1"/>
        </a:solidFill>
        <a:latin typeface="+mn-lt"/>
        <a:ea typeface="+mn-ea"/>
        <a:cs typeface="+mn-cs"/>
      </a:defRPr>
    </a:lvl7pPr>
    <a:lvl8pPr marL="4571314" algn="l" defTabSz="653044" rtl="0" eaLnBrk="1" latinLnBrk="0" hangingPunct="1">
      <a:defRPr sz="2600" kern="1200">
        <a:solidFill>
          <a:schemeClr val="tx1"/>
        </a:solidFill>
        <a:latin typeface="+mn-lt"/>
        <a:ea typeface="+mn-ea"/>
        <a:cs typeface="+mn-cs"/>
      </a:defRPr>
    </a:lvl8pPr>
    <a:lvl9pPr marL="5224359" algn="l" defTabSz="653044" rtl="0" eaLnBrk="1" latinLnBrk="0" hangingPunct="1">
      <a:defRPr sz="26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739">
          <p15:clr>
            <a:srgbClr val="A4A3A4"/>
          </p15:clr>
        </p15:guide>
        <p15:guide id="2" pos="38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RIS, AMY L" initials="HAL" lastIdx="2"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05AE6"/>
    <a:srgbClr val="663AB6"/>
    <a:srgbClr val="3C006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290" autoAdjust="0"/>
    <p:restoredTop sz="88462" autoAdjust="0"/>
  </p:normalViewPr>
  <p:slideViewPr>
    <p:cSldViewPr snapToGrid="0" snapToObjects="1" showGuides="1">
      <p:cViewPr>
        <p:scale>
          <a:sx n="88" d="100"/>
          <a:sy n="88" d="100"/>
        </p:scale>
        <p:origin x="-372" y="-78"/>
      </p:cViewPr>
      <p:guideLst>
        <p:guide orient="horz" pos="739"/>
        <p:guide pos="381"/>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1259DBD-E77D-4871-B3D3-CB56C1CEF037}" type="datetimeFigureOut">
              <a:rPr lang="en-US" smtClean="0"/>
              <a:t>10/25/2018</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2DE46E6-3AB7-484F-9FBF-FD47303B7739}" type="slidenum">
              <a:rPr lang="en-US" smtClean="0"/>
              <a:t>‹#›</a:t>
            </a:fld>
            <a:endParaRPr lang="en-US" dirty="0"/>
          </a:p>
        </p:txBody>
      </p:sp>
    </p:spTree>
    <p:extLst>
      <p:ext uri="{BB962C8B-B14F-4D97-AF65-F5344CB8AC3E}">
        <p14:creationId xmlns:p14="http://schemas.microsoft.com/office/powerpoint/2010/main" val="1580980466"/>
      </p:ext>
    </p:extLst>
  </p:cSld>
  <p:clrMap bg1="lt1" tx1="dk1" bg2="lt2" tx2="dk2" accent1="accent1" accent2="accent2" accent3="accent3" accent4="accent4" accent5="accent5" accent6="accent6" hlink="hlink" folHlink="folHlink"/>
  <p:notesStyle>
    <a:lvl1pPr marL="0" algn="l" defTabSz="914309" rtl="0" eaLnBrk="1" latinLnBrk="0" hangingPunct="1">
      <a:defRPr sz="1100" kern="1200">
        <a:solidFill>
          <a:schemeClr val="tx1"/>
        </a:solidFill>
        <a:latin typeface="+mn-lt"/>
        <a:ea typeface="+mn-ea"/>
        <a:cs typeface="+mn-cs"/>
      </a:defRPr>
    </a:lvl1pPr>
    <a:lvl2pPr marL="457154" algn="l" defTabSz="914309" rtl="0" eaLnBrk="1" latinLnBrk="0" hangingPunct="1">
      <a:defRPr sz="1100" kern="1200">
        <a:solidFill>
          <a:schemeClr val="tx1"/>
        </a:solidFill>
        <a:latin typeface="+mn-lt"/>
        <a:ea typeface="+mn-ea"/>
        <a:cs typeface="+mn-cs"/>
      </a:defRPr>
    </a:lvl2pPr>
    <a:lvl3pPr marL="914309" algn="l" defTabSz="914309" rtl="0" eaLnBrk="1" latinLnBrk="0" hangingPunct="1">
      <a:defRPr sz="1100" kern="1200">
        <a:solidFill>
          <a:schemeClr val="tx1"/>
        </a:solidFill>
        <a:latin typeface="+mn-lt"/>
        <a:ea typeface="+mn-ea"/>
        <a:cs typeface="+mn-cs"/>
      </a:defRPr>
    </a:lvl3pPr>
    <a:lvl4pPr marL="1371463" algn="l" defTabSz="914309" rtl="0" eaLnBrk="1" latinLnBrk="0" hangingPunct="1">
      <a:defRPr sz="1100" kern="1200">
        <a:solidFill>
          <a:schemeClr val="tx1"/>
        </a:solidFill>
        <a:latin typeface="+mn-lt"/>
        <a:ea typeface="+mn-ea"/>
        <a:cs typeface="+mn-cs"/>
      </a:defRPr>
    </a:lvl4pPr>
    <a:lvl5pPr marL="1828617" algn="l" defTabSz="914309" rtl="0" eaLnBrk="1" latinLnBrk="0" hangingPunct="1">
      <a:defRPr sz="1100" kern="1200">
        <a:solidFill>
          <a:schemeClr val="tx1"/>
        </a:solidFill>
        <a:latin typeface="+mn-lt"/>
        <a:ea typeface="+mn-ea"/>
        <a:cs typeface="+mn-cs"/>
      </a:defRPr>
    </a:lvl5pPr>
    <a:lvl6pPr marL="2285771" algn="l" defTabSz="914309" rtl="0" eaLnBrk="1" latinLnBrk="0" hangingPunct="1">
      <a:defRPr sz="1100" kern="1200">
        <a:solidFill>
          <a:schemeClr val="tx1"/>
        </a:solidFill>
        <a:latin typeface="+mn-lt"/>
        <a:ea typeface="+mn-ea"/>
        <a:cs typeface="+mn-cs"/>
      </a:defRPr>
    </a:lvl6pPr>
    <a:lvl7pPr marL="2742926" algn="l" defTabSz="914309" rtl="0" eaLnBrk="1" latinLnBrk="0" hangingPunct="1">
      <a:defRPr sz="1100" kern="1200">
        <a:solidFill>
          <a:schemeClr val="tx1"/>
        </a:solidFill>
        <a:latin typeface="+mn-lt"/>
        <a:ea typeface="+mn-ea"/>
        <a:cs typeface="+mn-cs"/>
      </a:defRPr>
    </a:lvl7pPr>
    <a:lvl8pPr marL="3200080" algn="l" defTabSz="914309" rtl="0" eaLnBrk="1" latinLnBrk="0" hangingPunct="1">
      <a:defRPr sz="1100" kern="1200">
        <a:solidFill>
          <a:schemeClr val="tx1"/>
        </a:solidFill>
        <a:latin typeface="+mn-lt"/>
        <a:ea typeface="+mn-ea"/>
        <a:cs typeface="+mn-cs"/>
      </a:defRPr>
    </a:lvl8pPr>
    <a:lvl9pPr marL="3657234" algn="l" defTabSz="914309"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DE46E6-3AB7-484F-9FBF-FD47303B7739}" type="slidenum">
              <a:rPr lang="en-US" smtClean="0"/>
              <a:t>2</a:t>
            </a:fld>
            <a:endParaRPr lang="en-US"/>
          </a:p>
        </p:txBody>
      </p:sp>
    </p:spTree>
    <p:extLst>
      <p:ext uri="{BB962C8B-B14F-4D97-AF65-F5344CB8AC3E}">
        <p14:creationId xmlns:p14="http://schemas.microsoft.com/office/powerpoint/2010/main" val="22058492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DE46E6-3AB7-484F-9FBF-FD47303B7739}" type="slidenum">
              <a:rPr lang="en-US" smtClean="0"/>
              <a:t>22</a:t>
            </a:fld>
            <a:endParaRPr lang="en-US" dirty="0"/>
          </a:p>
        </p:txBody>
      </p:sp>
    </p:spTree>
    <p:extLst>
      <p:ext uri="{BB962C8B-B14F-4D97-AF65-F5344CB8AC3E}">
        <p14:creationId xmlns:p14="http://schemas.microsoft.com/office/powerpoint/2010/main" val="39054543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defTabSz="899861">
              <a:defRPr/>
            </a:pPr>
            <a:endParaRPr lang="en-US" dirty="0">
              <a:solidFill>
                <a:srgbClr val="FF0000"/>
              </a:solidFill>
            </a:endParaRPr>
          </a:p>
          <a:p>
            <a:endParaRPr lang="en-US" dirty="0"/>
          </a:p>
        </p:txBody>
      </p:sp>
      <p:sp>
        <p:nvSpPr>
          <p:cNvPr id="4" name="Date Placeholder 3"/>
          <p:cNvSpPr>
            <a:spLocks noGrp="1"/>
          </p:cNvSpPr>
          <p:nvPr>
            <p:ph type="dt"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85C1BA1E-C90A-48E8-B274-7384AD6AEA79}" type="slidenum">
              <a:rPr lang="en-US" smtClean="0"/>
              <a:pPr>
                <a:defRPr/>
              </a:pPr>
              <a:t>23</a:t>
            </a:fld>
            <a:endParaRPr lang="en-US" dirty="0"/>
          </a:p>
        </p:txBody>
      </p:sp>
    </p:spTree>
    <p:extLst>
      <p:ext uri="{BB962C8B-B14F-4D97-AF65-F5344CB8AC3E}">
        <p14:creationId xmlns:p14="http://schemas.microsoft.com/office/powerpoint/2010/main" val="1873782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1" i="1" dirty="0" smtClean="0"/>
              <a:t>What</a:t>
            </a:r>
            <a:r>
              <a:rPr lang="en-US" b="1" i="1" baseline="0" dirty="0" smtClean="0"/>
              <a:t> does PEDS stand for?</a:t>
            </a:r>
            <a:endParaRPr lang="en-US" b="1" i="1" dirty="0"/>
          </a:p>
        </p:txBody>
      </p:sp>
      <p:sp>
        <p:nvSpPr>
          <p:cNvPr id="4" name="Slide Number Placeholder 3"/>
          <p:cNvSpPr>
            <a:spLocks noGrp="1"/>
          </p:cNvSpPr>
          <p:nvPr>
            <p:ph type="sldNum" sz="quarter" idx="10"/>
          </p:nvPr>
        </p:nvSpPr>
        <p:spPr/>
        <p:txBody>
          <a:bodyPr/>
          <a:lstStyle/>
          <a:p>
            <a:fld id="{42DE46E6-3AB7-484F-9FBF-FD47303B7739}" type="slidenum">
              <a:rPr lang="en-US" smtClean="0"/>
              <a:t>30</a:t>
            </a:fld>
            <a:endParaRPr lang="en-US"/>
          </a:p>
        </p:txBody>
      </p:sp>
    </p:spTree>
    <p:extLst>
      <p:ext uri="{BB962C8B-B14F-4D97-AF65-F5344CB8AC3E}">
        <p14:creationId xmlns:p14="http://schemas.microsoft.com/office/powerpoint/2010/main" val="28387814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DE46E6-3AB7-484F-9FBF-FD47303B7739}" type="slidenum">
              <a:rPr lang="en-US" smtClean="0"/>
              <a:t>31</a:t>
            </a:fld>
            <a:endParaRPr lang="en-US" dirty="0"/>
          </a:p>
        </p:txBody>
      </p:sp>
    </p:spTree>
    <p:extLst>
      <p:ext uri="{BB962C8B-B14F-4D97-AF65-F5344CB8AC3E}">
        <p14:creationId xmlns:p14="http://schemas.microsoft.com/office/powerpoint/2010/main" val="30275497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DE46E6-3AB7-484F-9FBF-FD47303B7739}" type="slidenum">
              <a:rPr lang="en-US" smtClean="0"/>
              <a:t>32</a:t>
            </a:fld>
            <a:endParaRPr lang="en-US" dirty="0"/>
          </a:p>
        </p:txBody>
      </p:sp>
    </p:spTree>
    <p:extLst>
      <p:ext uri="{BB962C8B-B14F-4D97-AF65-F5344CB8AC3E}">
        <p14:creationId xmlns:p14="http://schemas.microsoft.com/office/powerpoint/2010/main" val="30971282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1" i="1" dirty="0">
              <a:solidFill>
                <a:srgbClr val="FF0000"/>
              </a:solidFill>
            </a:endParaRPr>
          </a:p>
        </p:txBody>
      </p:sp>
      <p:sp>
        <p:nvSpPr>
          <p:cNvPr id="4" name="Slide Number Placeholder 3"/>
          <p:cNvSpPr>
            <a:spLocks noGrp="1"/>
          </p:cNvSpPr>
          <p:nvPr>
            <p:ph type="sldNum" sz="quarter" idx="10"/>
          </p:nvPr>
        </p:nvSpPr>
        <p:spPr/>
        <p:txBody>
          <a:bodyPr/>
          <a:lstStyle/>
          <a:p>
            <a:fld id="{42DE46E6-3AB7-484F-9FBF-FD47303B7739}" type="slidenum">
              <a:rPr lang="en-US" smtClean="0"/>
              <a:t>34</a:t>
            </a:fld>
            <a:endParaRPr lang="en-US" dirty="0"/>
          </a:p>
        </p:txBody>
      </p:sp>
    </p:spTree>
    <p:extLst>
      <p:ext uri="{BB962C8B-B14F-4D97-AF65-F5344CB8AC3E}">
        <p14:creationId xmlns:p14="http://schemas.microsoft.com/office/powerpoint/2010/main" val="11273565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1" i="1" dirty="0">
              <a:solidFill>
                <a:srgbClr val="FF0000"/>
              </a:solidFill>
            </a:endParaRPr>
          </a:p>
        </p:txBody>
      </p:sp>
      <p:sp>
        <p:nvSpPr>
          <p:cNvPr id="4" name="Slide Number Placeholder 3"/>
          <p:cNvSpPr>
            <a:spLocks noGrp="1"/>
          </p:cNvSpPr>
          <p:nvPr>
            <p:ph type="sldNum" sz="quarter" idx="10"/>
          </p:nvPr>
        </p:nvSpPr>
        <p:spPr/>
        <p:txBody>
          <a:bodyPr/>
          <a:lstStyle/>
          <a:p>
            <a:fld id="{42DE46E6-3AB7-484F-9FBF-FD47303B7739}" type="slidenum">
              <a:rPr lang="en-US" smtClean="0"/>
              <a:t>35</a:t>
            </a:fld>
            <a:endParaRPr lang="en-US" dirty="0"/>
          </a:p>
        </p:txBody>
      </p:sp>
    </p:spTree>
    <p:extLst>
      <p:ext uri="{BB962C8B-B14F-4D97-AF65-F5344CB8AC3E}">
        <p14:creationId xmlns:p14="http://schemas.microsoft.com/office/powerpoint/2010/main" val="11273565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1" i="1" dirty="0">
              <a:solidFill>
                <a:srgbClr val="FF0000"/>
              </a:solidFill>
            </a:endParaRPr>
          </a:p>
        </p:txBody>
      </p:sp>
      <p:sp>
        <p:nvSpPr>
          <p:cNvPr id="4" name="Slide Number Placeholder 3"/>
          <p:cNvSpPr>
            <a:spLocks noGrp="1"/>
          </p:cNvSpPr>
          <p:nvPr>
            <p:ph type="sldNum" sz="quarter" idx="10"/>
          </p:nvPr>
        </p:nvSpPr>
        <p:spPr/>
        <p:txBody>
          <a:bodyPr/>
          <a:lstStyle/>
          <a:p>
            <a:fld id="{42DE46E6-3AB7-484F-9FBF-FD47303B7739}" type="slidenum">
              <a:rPr lang="en-US" smtClean="0"/>
              <a:t>36</a:t>
            </a:fld>
            <a:endParaRPr lang="en-US"/>
          </a:p>
        </p:txBody>
      </p:sp>
    </p:spTree>
    <p:extLst>
      <p:ext uri="{BB962C8B-B14F-4D97-AF65-F5344CB8AC3E}">
        <p14:creationId xmlns:p14="http://schemas.microsoft.com/office/powerpoint/2010/main" val="11273565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1" dirty="0">
              <a:solidFill>
                <a:srgbClr val="FF0000"/>
              </a:solidFill>
            </a:endParaRPr>
          </a:p>
        </p:txBody>
      </p:sp>
      <p:sp>
        <p:nvSpPr>
          <p:cNvPr id="4" name="Slide Number Placeholder 3"/>
          <p:cNvSpPr>
            <a:spLocks noGrp="1"/>
          </p:cNvSpPr>
          <p:nvPr>
            <p:ph type="sldNum" sz="quarter" idx="10"/>
          </p:nvPr>
        </p:nvSpPr>
        <p:spPr/>
        <p:txBody>
          <a:bodyPr/>
          <a:lstStyle/>
          <a:p>
            <a:fld id="{42DE46E6-3AB7-484F-9FBF-FD47303B7739}" type="slidenum">
              <a:rPr lang="en-US" smtClean="0"/>
              <a:t>37</a:t>
            </a:fld>
            <a:endParaRPr lang="en-US" dirty="0"/>
          </a:p>
        </p:txBody>
      </p:sp>
    </p:spTree>
    <p:extLst>
      <p:ext uri="{BB962C8B-B14F-4D97-AF65-F5344CB8AC3E}">
        <p14:creationId xmlns:p14="http://schemas.microsoft.com/office/powerpoint/2010/main" val="11273565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DE46E6-3AB7-484F-9FBF-FD47303B7739}" type="slidenum">
              <a:rPr lang="en-US" smtClean="0"/>
              <a:t>3</a:t>
            </a:fld>
            <a:endParaRPr lang="en-US"/>
          </a:p>
        </p:txBody>
      </p:sp>
    </p:spTree>
    <p:extLst>
      <p:ext uri="{BB962C8B-B14F-4D97-AF65-F5344CB8AC3E}">
        <p14:creationId xmlns:p14="http://schemas.microsoft.com/office/powerpoint/2010/main" val="20067485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85C1BA1E-C90A-48E8-B274-7384AD6AEA79}" type="slidenum">
              <a:rPr lang="en-US" smtClean="0"/>
              <a:pPr>
                <a:defRPr/>
              </a:pPr>
              <a:t>7</a:t>
            </a:fld>
            <a:endParaRPr lang="en-US" dirty="0"/>
          </a:p>
        </p:txBody>
      </p:sp>
    </p:spTree>
    <p:extLst>
      <p:ext uri="{BB962C8B-B14F-4D97-AF65-F5344CB8AC3E}">
        <p14:creationId xmlns:p14="http://schemas.microsoft.com/office/powerpoint/2010/main" val="13892761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endParaRPr lang="en-US" dirty="0">
              <a:solidFill>
                <a:prstClr val="black"/>
              </a:solidFill>
            </a:endParaRPr>
          </a:p>
        </p:txBody>
      </p:sp>
      <p:sp>
        <p:nvSpPr>
          <p:cNvPr id="5" name="Slide Number Placeholder 4"/>
          <p:cNvSpPr>
            <a:spLocks noGrp="1"/>
          </p:cNvSpPr>
          <p:nvPr>
            <p:ph type="sldNum" sz="quarter" idx="11"/>
          </p:nvPr>
        </p:nvSpPr>
        <p:spPr/>
        <p:txBody>
          <a:bodyPr/>
          <a:lstStyle/>
          <a:p>
            <a:pPr>
              <a:defRPr/>
            </a:pPr>
            <a:fld id="{85C1BA1E-C90A-48E8-B274-7384AD6AEA79}" type="slidenum">
              <a:rPr lang="en-US" smtClean="0">
                <a:solidFill>
                  <a:prstClr val="black"/>
                </a:solidFill>
              </a:rPr>
              <a:pPr>
                <a:defRPr/>
              </a:pPr>
              <a:t>8</a:t>
            </a:fld>
            <a:endParaRPr lang="en-US" dirty="0">
              <a:solidFill>
                <a:prstClr val="black"/>
              </a:solidFill>
            </a:endParaRPr>
          </a:p>
        </p:txBody>
      </p:sp>
    </p:spTree>
    <p:extLst>
      <p:ext uri="{BB962C8B-B14F-4D97-AF65-F5344CB8AC3E}">
        <p14:creationId xmlns:p14="http://schemas.microsoft.com/office/powerpoint/2010/main" val="12835927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DE46E6-3AB7-484F-9FBF-FD47303B7739}" type="slidenum">
              <a:rPr lang="en-US" smtClean="0"/>
              <a:t>10</a:t>
            </a:fld>
            <a:endParaRPr lang="en-US"/>
          </a:p>
        </p:txBody>
      </p:sp>
    </p:spTree>
    <p:extLst>
      <p:ext uri="{BB962C8B-B14F-4D97-AF65-F5344CB8AC3E}">
        <p14:creationId xmlns:p14="http://schemas.microsoft.com/office/powerpoint/2010/main" val="20067485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lvl="0"/>
            <a:r>
              <a:rPr lang="en-US" sz="1100" kern="1200" dirty="0" smtClean="0">
                <a:solidFill>
                  <a:schemeClr val="tx1"/>
                </a:solidFill>
                <a:effectLst/>
                <a:latin typeface="+mn-lt"/>
                <a:ea typeface="+mn-ea"/>
                <a:cs typeface="+mn-cs"/>
              </a:rPr>
              <a:t>If you have claims that were submitted within the 90 day limit from the primary insurance’s payment date but denied for timely filing due to the 210 day final filing limit policy AND you have proof the claims were submitted to the primary insurance within 90 days of the date of service AND either a delay in processing the claim or appeals and reconsideration requests caused the claim to exceed the 210 day final filing limit the claims can be resubmitted with a reconsideration request.</a:t>
            </a:r>
          </a:p>
          <a:p>
            <a:endParaRPr lang="en-US" dirty="0"/>
          </a:p>
        </p:txBody>
      </p:sp>
      <p:sp>
        <p:nvSpPr>
          <p:cNvPr id="4" name="Date Placeholder 3"/>
          <p:cNvSpPr>
            <a:spLocks noGrp="1"/>
          </p:cNvSpPr>
          <p:nvPr>
            <p:ph type="dt"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85C1BA1E-C90A-48E8-B274-7384AD6AEA79}" type="slidenum">
              <a:rPr lang="en-US" smtClean="0"/>
              <a:pPr>
                <a:defRPr/>
              </a:pPr>
              <a:t>11</a:t>
            </a:fld>
            <a:endParaRPr lang="en-US" dirty="0"/>
          </a:p>
        </p:txBody>
      </p:sp>
    </p:spTree>
    <p:extLst>
      <p:ext uri="{BB962C8B-B14F-4D97-AF65-F5344CB8AC3E}">
        <p14:creationId xmlns:p14="http://schemas.microsoft.com/office/powerpoint/2010/main" val="1873782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defTabSz="899861">
              <a:defRPr/>
            </a:pPr>
            <a:r>
              <a:rPr lang="en-US" dirty="0">
                <a:solidFill>
                  <a:srgbClr val="FF0000"/>
                </a:solidFill>
              </a:rPr>
              <a:t>Important Note: Remittance Advices are not considered proof of timely filing. </a:t>
            </a:r>
          </a:p>
          <a:p>
            <a:endParaRPr lang="en-US" dirty="0"/>
          </a:p>
        </p:txBody>
      </p:sp>
      <p:sp>
        <p:nvSpPr>
          <p:cNvPr id="4" name="Date Placeholder 3"/>
          <p:cNvSpPr>
            <a:spLocks noGrp="1"/>
          </p:cNvSpPr>
          <p:nvPr>
            <p:ph type="dt"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85C1BA1E-C90A-48E8-B274-7384AD6AEA79}" type="slidenum">
              <a:rPr lang="en-US" smtClean="0"/>
              <a:pPr>
                <a:defRPr/>
              </a:pPr>
              <a:t>13</a:t>
            </a:fld>
            <a:endParaRPr lang="en-US" dirty="0"/>
          </a:p>
        </p:txBody>
      </p:sp>
    </p:spTree>
    <p:extLst>
      <p:ext uri="{BB962C8B-B14F-4D97-AF65-F5344CB8AC3E}">
        <p14:creationId xmlns:p14="http://schemas.microsoft.com/office/powerpoint/2010/main" val="1873782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85C1BA1E-C90A-48E8-B274-7384AD6AEA79}" type="slidenum">
              <a:rPr lang="en-US" smtClean="0"/>
              <a:pPr>
                <a:defRPr/>
              </a:pPr>
              <a:t>15</a:t>
            </a:fld>
            <a:endParaRPr lang="en-US" dirty="0"/>
          </a:p>
        </p:txBody>
      </p:sp>
    </p:spTree>
    <p:extLst>
      <p:ext uri="{BB962C8B-B14F-4D97-AF65-F5344CB8AC3E}">
        <p14:creationId xmlns:p14="http://schemas.microsoft.com/office/powerpoint/2010/main" val="5904454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defTabSz="899861">
              <a:defRPr/>
            </a:pPr>
            <a:endParaRPr lang="en-US" dirty="0" smtClean="0">
              <a:solidFill>
                <a:schemeClr val="tx1"/>
              </a:solidFill>
            </a:endParaRPr>
          </a:p>
          <a:p>
            <a:endParaRPr lang="en-US" dirty="0"/>
          </a:p>
        </p:txBody>
      </p:sp>
      <p:sp>
        <p:nvSpPr>
          <p:cNvPr id="4" name="Date Placeholder 3"/>
          <p:cNvSpPr>
            <a:spLocks noGrp="1"/>
          </p:cNvSpPr>
          <p:nvPr>
            <p:ph type="dt"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85C1BA1E-C90A-48E8-B274-7384AD6AEA79}" type="slidenum">
              <a:rPr lang="en-US" smtClean="0"/>
              <a:pPr>
                <a:defRPr/>
              </a:pPr>
              <a:t>16</a:t>
            </a:fld>
            <a:endParaRPr lang="en-US" dirty="0"/>
          </a:p>
        </p:txBody>
      </p:sp>
    </p:spTree>
    <p:extLst>
      <p:ext uri="{BB962C8B-B14F-4D97-AF65-F5344CB8AC3E}">
        <p14:creationId xmlns:p14="http://schemas.microsoft.com/office/powerpoint/2010/main" val="6165230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_Option1">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4630400" cy="8229600"/>
          </a:xfrm>
          <a:prstGeom prst="rect">
            <a:avLst/>
          </a:prstGeom>
          <a:solidFill>
            <a:srgbClr val="AAAFB9"/>
          </a:solidFill>
        </p:spPr>
        <p:txBody>
          <a:bodyPr lIns="91431" tIns="45716" rIns="91431" bIns="45716">
            <a:normAutofit/>
          </a:bodyPr>
          <a:lstStyle>
            <a:lvl1pPr>
              <a:buFontTx/>
              <a:buNone/>
              <a:defRPr sz="1900">
                <a:solidFill>
                  <a:srgbClr val="7F7F7F"/>
                </a:solidFill>
              </a:defRPr>
            </a:lvl1pPr>
          </a:lstStyle>
          <a:p>
            <a:r>
              <a:rPr lang="en-US" dirty="0" smtClean="0"/>
              <a:t>Click icon to add picture</a:t>
            </a:r>
            <a:endParaRPr lang="en-US" dirty="0"/>
          </a:p>
        </p:txBody>
      </p:sp>
      <p:sp>
        <p:nvSpPr>
          <p:cNvPr id="11" name="Content Placeholder 17"/>
          <p:cNvSpPr>
            <a:spLocks noGrp="1"/>
          </p:cNvSpPr>
          <p:nvPr>
            <p:ph sz="quarter" idx="14" hasCustomPrompt="1"/>
          </p:nvPr>
        </p:nvSpPr>
        <p:spPr>
          <a:xfrm>
            <a:off x="528320" y="5194300"/>
            <a:ext cx="6484797" cy="723900"/>
          </a:xfrm>
          <a:prstGeom prst="rect">
            <a:avLst/>
          </a:prstGeom>
        </p:spPr>
        <p:txBody>
          <a:bodyPr lIns="91431" tIns="45716" rIns="91431" bIns="45716" anchor="t">
            <a:noAutofit/>
          </a:bodyPr>
          <a:lstStyle>
            <a:lvl1pPr marL="228577" indent="-228577">
              <a:spcBef>
                <a:spcPts val="0"/>
              </a:spcBef>
              <a:spcAft>
                <a:spcPts val="400"/>
              </a:spcAft>
              <a:buFontTx/>
              <a:buNone/>
              <a:defRPr sz="1600" b="1">
                <a:solidFill>
                  <a:srgbClr val="FFFFFE"/>
                </a:solidFill>
              </a:defRPr>
            </a:lvl1pPr>
            <a:lvl2pPr marL="0" indent="0">
              <a:spcBef>
                <a:spcPts val="0"/>
              </a:spcBef>
              <a:spcAft>
                <a:spcPts val="400"/>
              </a:spcAft>
              <a:buFontTx/>
              <a:buNone/>
              <a:defRPr sz="1600" b="1">
                <a:solidFill>
                  <a:schemeClr val="bg1"/>
                </a:solidFill>
              </a:defRPr>
            </a:lvl2pPr>
            <a:lvl3pPr marL="749225" indent="-228577">
              <a:spcBef>
                <a:spcPts val="0"/>
              </a:spcBef>
              <a:spcAft>
                <a:spcPts val="600"/>
              </a:spcAft>
              <a:buFontTx/>
              <a:buNone/>
              <a:defRPr sz="2100"/>
            </a:lvl3pPr>
            <a:lvl4pPr marL="1028597" indent="-279372">
              <a:spcBef>
                <a:spcPts val="0"/>
              </a:spcBef>
              <a:spcAft>
                <a:spcPts val="600"/>
              </a:spcAft>
              <a:buFontTx/>
              <a:buNone/>
              <a:defRPr sz="2100"/>
            </a:lvl4pPr>
            <a:lvl5pPr marL="1257174" indent="-228577">
              <a:spcBef>
                <a:spcPts val="0"/>
              </a:spcBef>
              <a:spcAft>
                <a:spcPts val="600"/>
              </a:spcAft>
              <a:buFontTx/>
              <a:buNone/>
              <a:defRPr sz="2100"/>
            </a:lvl5pPr>
          </a:lstStyle>
          <a:p>
            <a:pPr lvl="0"/>
            <a:r>
              <a:rPr lang="en-US" dirty="0" smtClean="0"/>
              <a:t>Click to edit master text styles</a:t>
            </a:r>
          </a:p>
        </p:txBody>
      </p:sp>
      <p:sp>
        <p:nvSpPr>
          <p:cNvPr id="12" name="Title 11"/>
          <p:cNvSpPr>
            <a:spLocks noGrp="1"/>
          </p:cNvSpPr>
          <p:nvPr>
            <p:ph type="title" hasCustomPrompt="1"/>
          </p:nvPr>
        </p:nvSpPr>
        <p:spPr>
          <a:xfrm>
            <a:off x="495302" y="2857500"/>
            <a:ext cx="6946901" cy="1371600"/>
          </a:xfrm>
          <a:prstGeom prst="rect">
            <a:avLst/>
          </a:prstGeom>
        </p:spPr>
        <p:txBody>
          <a:bodyPr lIns="91431" tIns="45716" rIns="91431" bIns="45716" anchor="b">
            <a:noAutofit/>
          </a:bodyPr>
          <a:lstStyle>
            <a:lvl1pPr algn="l">
              <a:lnSpc>
                <a:spcPts val="5440"/>
              </a:lnSpc>
              <a:defRPr sz="5400">
                <a:solidFill>
                  <a:srgbClr val="FFFFFF"/>
                </a:solidFill>
              </a:defRPr>
            </a:lvl1pPr>
          </a:lstStyle>
          <a:p>
            <a:r>
              <a:rPr lang="en-US" dirty="0" smtClean="0"/>
              <a:t>Click to edit master title style</a:t>
            </a:r>
            <a:endParaRPr lang="en-US" dirty="0"/>
          </a:p>
        </p:txBody>
      </p:sp>
      <p:sp>
        <p:nvSpPr>
          <p:cNvPr id="14" name="Subtitle 2"/>
          <p:cNvSpPr>
            <a:spLocks noGrp="1"/>
          </p:cNvSpPr>
          <p:nvPr>
            <p:ph type="subTitle" idx="1" hasCustomPrompt="1"/>
          </p:nvPr>
        </p:nvSpPr>
        <p:spPr>
          <a:xfrm>
            <a:off x="508002" y="4277360"/>
            <a:ext cx="6946901" cy="695960"/>
          </a:xfrm>
          <a:prstGeom prst="rect">
            <a:avLst/>
          </a:prstGeom>
        </p:spPr>
        <p:txBody>
          <a:bodyPr lIns="91431" tIns="45716" rIns="91431" bIns="45716">
            <a:noAutofit/>
          </a:bodyPr>
          <a:lstStyle>
            <a:lvl1pPr marL="0" indent="0" algn="l">
              <a:buNone/>
              <a:defRPr sz="2600">
                <a:solidFill>
                  <a:srgbClr val="FFFFFF"/>
                </a:solidFill>
              </a:defRPr>
            </a:lvl1pPr>
            <a:lvl2pPr marL="653044" indent="0" algn="ctr">
              <a:buNone/>
              <a:defRPr>
                <a:solidFill>
                  <a:schemeClr val="tx1">
                    <a:tint val="75000"/>
                  </a:schemeClr>
                </a:solidFill>
              </a:defRPr>
            </a:lvl2pPr>
            <a:lvl3pPr marL="1306090" indent="0" algn="ctr">
              <a:buNone/>
              <a:defRPr>
                <a:solidFill>
                  <a:schemeClr val="tx1">
                    <a:tint val="75000"/>
                  </a:schemeClr>
                </a:solidFill>
              </a:defRPr>
            </a:lvl3pPr>
            <a:lvl4pPr marL="1959135" indent="0" algn="ctr">
              <a:buNone/>
              <a:defRPr>
                <a:solidFill>
                  <a:schemeClr val="tx1">
                    <a:tint val="75000"/>
                  </a:schemeClr>
                </a:solidFill>
              </a:defRPr>
            </a:lvl4pPr>
            <a:lvl5pPr marL="2612181" indent="0" algn="ctr">
              <a:buNone/>
              <a:defRPr>
                <a:solidFill>
                  <a:schemeClr val="tx1">
                    <a:tint val="75000"/>
                  </a:schemeClr>
                </a:solidFill>
              </a:defRPr>
            </a:lvl5pPr>
            <a:lvl6pPr marL="3265225" indent="0" algn="ctr">
              <a:buNone/>
              <a:defRPr>
                <a:solidFill>
                  <a:schemeClr val="tx1">
                    <a:tint val="75000"/>
                  </a:schemeClr>
                </a:solidFill>
              </a:defRPr>
            </a:lvl6pPr>
            <a:lvl7pPr marL="3918270" indent="0" algn="ctr">
              <a:buNone/>
              <a:defRPr>
                <a:solidFill>
                  <a:schemeClr val="tx1">
                    <a:tint val="75000"/>
                  </a:schemeClr>
                </a:solidFill>
              </a:defRPr>
            </a:lvl7pPr>
            <a:lvl8pPr marL="4571314" indent="0" algn="ctr">
              <a:buNone/>
              <a:defRPr>
                <a:solidFill>
                  <a:schemeClr val="tx1">
                    <a:tint val="75000"/>
                  </a:schemeClr>
                </a:solidFill>
              </a:defRPr>
            </a:lvl8pPr>
            <a:lvl9pPr marL="5224359" indent="0" algn="ctr">
              <a:buNone/>
              <a:defRPr>
                <a:solidFill>
                  <a:schemeClr val="tx1">
                    <a:tint val="75000"/>
                  </a:schemeClr>
                </a:solidFill>
              </a:defRPr>
            </a:lvl9pPr>
          </a:lstStyle>
          <a:p>
            <a:r>
              <a:rPr lang="en-US" dirty="0" smtClean="0"/>
              <a:t>Click to edit master subtitle style</a:t>
            </a:r>
            <a:endParaRPr lang="en-US" dirty="0"/>
          </a:p>
        </p:txBody>
      </p:sp>
      <p:pic>
        <p:nvPicPr>
          <p:cNvPr id="6" name="Picture 5" descr="conduent_logo.eps"/>
          <p:cNvPicPr>
            <a:picLocks noChangeAspect="1"/>
          </p:cNvPicPr>
          <p:nvPr userDrawn="1"/>
        </p:nvPicPr>
        <p:blipFill>
          <a:blip r:embed="rId2"/>
          <a:stretch>
            <a:fillRect/>
          </a:stretch>
        </p:blipFill>
        <p:spPr>
          <a:xfrm>
            <a:off x="11809184" y="382115"/>
            <a:ext cx="2227872" cy="574648"/>
          </a:xfrm>
          <a:prstGeom prst="rect">
            <a:avLst/>
          </a:prstGeom>
        </p:spPr>
      </p:pic>
      <p:sp>
        <p:nvSpPr>
          <p:cNvPr id="8" name="Freeform 7"/>
          <p:cNvSpPr>
            <a:spLocks/>
          </p:cNvSpPr>
          <p:nvPr userDrawn="1"/>
        </p:nvSpPr>
        <p:spPr>
          <a:xfrm>
            <a:off x="604839" y="2"/>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_PhotoLeft">
    <p:spTree>
      <p:nvGrpSpPr>
        <p:cNvPr id="1" name=""/>
        <p:cNvGrpSpPr/>
        <p:nvPr/>
      </p:nvGrpSpPr>
      <p:grpSpPr>
        <a:xfrm>
          <a:off x="0" y="0"/>
          <a:ext cx="0" cy="0"/>
          <a:chOff x="0" y="0"/>
          <a:chExt cx="0" cy="0"/>
        </a:xfrm>
      </p:grpSpPr>
      <p:sp>
        <p:nvSpPr>
          <p:cNvPr id="9" name="Rectangle 8"/>
          <p:cNvSpPr/>
          <p:nvPr userDrawn="1"/>
        </p:nvSpPr>
        <p:spPr>
          <a:xfrm>
            <a:off x="6731002" y="0"/>
            <a:ext cx="7899400" cy="8229600"/>
          </a:xfrm>
          <a:prstGeom prst="rect">
            <a:avLst/>
          </a:prstGeom>
          <a:solidFill>
            <a:srgbClr val="284563"/>
          </a:solidFill>
          <a:ln>
            <a:noFill/>
          </a:ln>
          <a:effectLst/>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a:endParaRPr lang="en-US" dirty="0"/>
          </a:p>
        </p:txBody>
      </p:sp>
      <p:sp>
        <p:nvSpPr>
          <p:cNvPr id="2" name="Date Placeholder 1"/>
          <p:cNvSpPr>
            <a:spLocks noGrp="1"/>
          </p:cNvSpPr>
          <p:nvPr>
            <p:ph type="dt" sz="half" idx="10"/>
          </p:nvPr>
        </p:nvSpPr>
        <p:spPr/>
        <p:txBody>
          <a:bodyPr/>
          <a:lstStyle>
            <a:lvl1pPr>
              <a:defRPr>
                <a:solidFill>
                  <a:srgbClr val="AAAFB9"/>
                </a:solidFill>
              </a:defRPr>
            </a:lvl1pPr>
          </a:lstStyle>
          <a:p>
            <a:r>
              <a:rPr lang="en-US" smtClean="0"/>
              <a:t>11/09/2017</a:t>
            </a:r>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r>
              <a:rPr lang="en-US" dirty="0" smtClean="0"/>
              <a:t>Conduent internal use only</a:t>
            </a:r>
            <a:endParaRPr lang="en-US" dirty="0"/>
          </a:p>
        </p:txBody>
      </p:sp>
      <p:sp>
        <p:nvSpPr>
          <p:cNvPr id="4" name="Slide Number Placeholder 3"/>
          <p:cNvSpPr>
            <a:spLocks noGrp="1"/>
          </p:cNvSpPr>
          <p:nvPr>
            <p:ph type="sldNum" sz="quarter" idx="12"/>
          </p:nvPr>
        </p:nvSpPr>
        <p:spPr/>
        <p:txBody>
          <a:bodyPr/>
          <a:lstStyle>
            <a:lvl1pPr>
              <a:defRPr>
                <a:solidFill>
                  <a:srgbClr val="FFFFFF"/>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495272" y="656785"/>
            <a:ext cx="5745162" cy="1371600"/>
          </a:xfrm>
          <a:prstGeom prst="rect">
            <a:avLst/>
          </a:prstGeom>
        </p:spPr>
        <p:txBody>
          <a:bodyPr lIns="91431" tIns="45716" rIns="91431" bIns="45716" anchor="b">
            <a:noAutofit/>
          </a:bodyPr>
          <a:lstStyle>
            <a:lvl1pPr algn="l">
              <a:lnSpc>
                <a:spcPts val="5440"/>
              </a:lnSpc>
              <a:defRPr sz="5400">
                <a:solidFill>
                  <a:srgbClr val="141313"/>
                </a:solidFill>
              </a:defRPr>
            </a:lvl1pPr>
          </a:lstStyle>
          <a:p>
            <a:r>
              <a:rPr lang="en-US" dirty="0" smtClean="0"/>
              <a:t>Click to edit master title style</a:t>
            </a:r>
            <a:endParaRPr lang="en-US" dirty="0"/>
          </a:p>
        </p:txBody>
      </p:sp>
      <p:sp>
        <p:nvSpPr>
          <p:cNvPr id="18" name="Content Placeholder 17"/>
          <p:cNvSpPr>
            <a:spLocks noGrp="1"/>
          </p:cNvSpPr>
          <p:nvPr>
            <p:ph sz="quarter" idx="13" hasCustomPrompt="1"/>
          </p:nvPr>
        </p:nvSpPr>
        <p:spPr>
          <a:xfrm>
            <a:off x="523559" y="3231382"/>
            <a:ext cx="5737542" cy="2926079"/>
          </a:xfrm>
          <a:prstGeom prst="rect">
            <a:avLst/>
          </a:prstGeom>
        </p:spPr>
        <p:txBody>
          <a:bodyPr lIns="91431" tIns="45716" rIns="91431" bIns="45716">
            <a:noAutofit/>
          </a:bodyPr>
          <a:lstStyle>
            <a:lvl1pPr marL="228577" indent="-228577">
              <a:spcBef>
                <a:spcPts val="0"/>
              </a:spcBef>
              <a:spcAft>
                <a:spcPts val="600"/>
              </a:spcAft>
              <a:defRPr sz="2100">
                <a:solidFill>
                  <a:srgbClr val="141313"/>
                </a:solidFill>
              </a:defRPr>
            </a:lvl1pPr>
            <a:lvl2pPr marL="520648" indent="-292071">
              <a:spcBef>
                <a:spcPts val="0"/>
              </a:spcBef>
              <a:spcAft>
                <a:spcPts val="600"/>
              </a:spcAft>
              <a:defRPr sz="2100">
                <a:solidFill>
                  <a:srgbClr val="141313"/>
                </a:solidFill>
              </a:defRPr>
            </a:lvl2pPr>
            <a:lvl3pPr marL="749225" indent="-228577">
              <a:spcBef>
                <a:spcPts val="0"/>
              </a:spcBef>
              <a:spcAft>
                <a:spcPts val="600"/>
              </a:spcAft>
              <a:defRPr sz="2100">
                <a:solidFill>
                  <a:srgbClr val="141313"/>
                </a:solidFill>
              </a:defRPr>
            </a:lvl3pPr>
            <a:lvl4pPr marL="1028597" indent="-279372">
              <a:spcBef>
                <a:spcPts val="0"/>
              </a:spcBef>
              <a:spcAft>
                <a:spcPts val="600"/>
              </a:spcAft>
              <a:defRPr sz="2100">
                <a:solidFill>
                  <a:srgbClr val="141313"/>
                </a:solidFill>
              </a:defRPr>
            </a:lvl4pPr>
            <a:lvl5pPr marL="1257174" indent="-228577">
              <a:spcBef>
                <a:spcPts val="0"/>
              </a:spcBef>
              <a:spcAft>
                <a:spcPts val="600"/>
              </a:spcAft>
              <a:defRPr sz="2100">
                <a:solidFill>
                  <a:srgbClr val="141313"/>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Subtitle 2"/>
          <p:cNvSpPr>
            <a:spLocks noGrp="1"/>
          </p:cNvSpPr>
          <p:nvPr>
            <p:ph type="subTitle" idx="1" hasCustomPrompt="1"/>
          </p:nvPr>
        </p:nvSpPr>
        <p:spPr>
          <a:xfrm>
            <a:off x="515940" y="2799581"/>
            <a:ext cx="5732462" cy="508000"/>
          </a:xfrm>
          <a:prstGeom prst="rect">
            <a:avLst/>
          </a:prstGeom>
        </p:spPr>
        <p:txBody>
          <a:bodyPr lIns="91431" tIns="45716" rIns="91431" bIns="45716">
            <a:noAutofit/>
          </a:bodyPr>
          <a:lstStyle>
            <a:lvl1pPr marL="0" indent="0" algn="l">
              <a:buNone/>
              <a:defRPr sz="2100" b="0">
                <a:solidFill>
                  <a:srgbClr val="141313"/>
                </a:solidFill>
              </a:defRPr>
            </a:lvl1pPr>
            <a:lvl2pPr marL="653044" indent="0" algn="ctr">
              <a:buNone/>
              <a:defRPr>
                <a:solidFill>
                  <a:schemeClr val="tx1">
                    <a:tint val="75000"/>
                  </a:schemeClr>
                </a:solidFill>
              </a:defRPr>
            </a:lvl2pPr>
            <a:lvl3pPr marL="1306090" indent="0" algn="ctr">
              <a:buNone/>
              <a:defRPr>
                <a:solidFill>
                  <a:schemeClr val="tx1">
                    <a:tint val="75000"/>
                  </a:schemeClr>
                </a:solidFill>
              </a:defRPr>
            </a:lvl3pPr>
            <a:lvl4pPr marL="1959135" indent="0" algn="ctr">
              <a:buNone/>
              <a:defRPr>
                <a:solidFill>
                  <a:schemeClr val="tx1">
                    <a:tint val="75000"/>
                  </a:schemeClr>
                </a:solidFill>
              </a:defRPr>
            </a:lvl4pPr>
            <a:lvl5pPr marL="2612181" indent="0" algn="ctr">
              <a:buNone/>
              <a:defRPr>
                <a:solidFill>
                  <a:schemeClr val="tx1">
                    <a:tint val="75000"/>
                  </a:schemeClr>
                </a:solidFill>
              </a:defRPr>
            </a:lvl5pPr>
            <a:lvl6pPr marL="3265225" indent="0" algn="ctr">
              <a:buNone/>
              <a:defRPr>
                <a:solidFill>
                  <a:schemeClr val="tx1">
                    <a:tint val="75000"/>
                  </a:schemeClr>
                </a:solidFill>
              </a:defRPr>
            </a:lvl6pPr>
            <a:lvl7pPr marL="3918270" indent="0" algn="ctr">
              <a:buNone/>
              <a:defRPr>
                <a:solidFill>
                  <a:schemeClr val="tx1">
                    <a:tint val="75000"/>
                  </a:schemeClr>
                </a:solidFill>
              </a:defRPr>
            </a:lvl7pPr>
            <a:lvl8pPr marL="4571314" indent="0" algn="ctr">
              <a:buNone/>
              <a:defRPr>
                <a:solidFill>
                  <a:schemeClr val="tx1">
                    <a:tint val="75000"/>
                  </a:schemeClr>
                </a:solidFill>
              </a:defRPr>
            </a:lvl8pPr>
            <a:lvl9pPr marL="5224359" indent="0" algn="ctr">
              <a:buNone/>
              <a:defRPr>
                <a:solidFill>
                  <a:schemeClr val="tx1">
                    <a:tint val="75000"/>
                  </a:schemeClr>
                </a:solidFill>
              </a:defRPr>
            </a:lvl9pPr>
          </a:lstStyle>
          <a:p>
            <a:r>
              <a:rPr lang="en-US" dirty="0" smtClean="0"/>
              <a:t>Click to edit master subtitle style</a:t>
            </a:r>
            <a:endParaRPr lang="en-US" dirty="0"/>
          </a:p>
        </p:txBody>
      </p:sp>
      <p:pic>
        <p:nvPicPr>
          <p:cNvPr id="14" name="Picture 13" descr="conduent_logo.eps"/>
          <p:cNvPicPr>
            <a:picLocks noChangeAspect="1"/>
          </p:cNvPicPr>
          <p:nvPr userDrawn="1"/>
        </p:nvPicPr>
        <p:blipFill>
          <a:blip r:embed="rId2"/>
          <a:stretch>
            <a:fillRect/>
          </a:stretch>
        </p:blipFill>
        <p:spPr>
          <a:xfrm>
            <a:off x="12533986" y="470214"/>
            <a:ext cx="1529109" cy="394414"/>
          </a:xfrm>
          <a:prstGeom prst="rect">
            <a:avLst/>
          </a:prstGeom>
        </p:spPr>
      </p:pic>
      <p:sp>
        <p:nvSpPr>
          <p:cNvPr id="15" name="Freeform 14"/>
          <p:cNvSpPr>
            <a:spLocks/>
          </p:cNvSpPr>
          <p:nvPr userDrawn="1"/>
        </p:nvSpPr>
        <p:spPr>
          <a:xfrm>
            <a:off x="604839" y="2"/>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a:endParaRPr lang="en-US"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ontent_PhotoLef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r>
              <a:rPr lang="en-US" smtClean="0"/>
              <a:t>11/09/2017</a:t>
            </a:r>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r>
              <a:rPr lang="en-US" dirty="0" smtClean="0"/>
              <a:t>Conduent internal use only</a:t>
            </a:r>
            <a:endParaRPr lang="en-US" dirty="0"/>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495272" y="656785"/>
            <a:ext cx="5745162" cy="1371600"/>
          </a:xfrm>
          <a:prstGeom prst="rect">
            <a:avLst/>
          </a:prstGeom>
        </p:spPr>
        <p:txBody>
          <a:bodyPr lIns="91431" tIns="45716" rIns="91431" bIns="45716" anchor="b">
            <a:noAutofit/>
          </a:bodyPr>
          <a:lstStyle>
            <a:lvl1pPr algn="l">
              <a:lnSpc>
                <a:spcPts val="5440"/>
              </a:lnSpc>
              <a:defRPr sz="5400">
                <a:solidFill>
                  <a:srgbClr val="141313"/>
                </a:solidFill>
              </a:defRPr>
            </a:lvl1pPr>
          </a:lstStyle>
          <a:p>
            <a:r>
              <a:rPr lang="en-US" dirty="0" smtClean="0"/>
              <a:t>Click to edit master title style</a:t>
            </a:r>
            <a:endParaRPr lang="en-US" dirty="0"/>
          </a:p>
        </p:txBody>
      </p:sp>
      <p:sp>
        <p:nvSpPr>
          <p:cNvPr id="18" name="Content Placeholder 17"/>
          <p:cNvSpPr>
            <a:spLocks noGrp="1"/>
          </p:cNvSpPr>
          <p:nvPr>
            <p:ph sz="quarter" idx="13" hasCustomPrompt="1"/>
          </p:nvPr>
        </p:nvSpPr>
        <p:spPr>
          <a:xfrm>
            <a:off x="523559" y="3231382"/>
            <a:ext cx="5737542" cy="2926079"/>
          </a:xfrm>
          <a:prstGeom prst="rect">
            <a:avLst/>
          </a:prstGeom>
        </p:spPr>
        <p:txBody>
          <a:bodyPr lIns="91431" tIns="45716" rIns="91431" bIns="45716">
            <a:noAutofit/>
          </a:bodyPr>
          <a:lstStyle>
            <a:lvl1pPr marL="228577" indent="-228577">
              <a:spcBef>
                <a:spcPts val="0"/>
              </a:spcBef>
              <a:spcAft>
                <a:spcPts val="600"/>
              </a:spcAft>
              <a:defRPr sz="2100">
                <a:solidFill>
                  <a:srgbClr val="141313"/>
                </a:solidFill>
              </a:defRPr>
            </a:lvl1pPr>
            <a:lvl2pPr marL="520648" indent="-292071">
              <a:spcBef>
                <a:spcPts val="0"/>
              </a:spcBef>
              <a:spcAft>
                <a:spcPts val="600"/>
              </a:spcAft>
              <a:defRPr sz="2100">
                <a:solidFill>
                  <a:srgbClr val="141313"/>
                </a:solidFill>
              </a:defRPr>
            </a:lvl2pPr>
            <a:lvl3pPr marL="749225" indent="-228577">
              <a:spcBef>
                <a:spcPts val="0"/>
              </a:spcBef>
              <a:spcAft>
                <a:spcPts val="600"/>
              </a:spcAft>
              <a:defRPr sz="2100">
                <a:solidFill>
                  <a:srgbClr val="141313"/>
                </a:solidFill>
              </a:defRPr>
            </a:lvl3pPr>
            <a:lvl4pPr marL="1028597" indent="-279372">
              <a:spcBef>
                <a:spcPts val="0"/>
              </a:spcBef>
              <a:spcAft>
                <a:spcPts val="600"/>
              </a:spcAft>
              <a:defRPr sz="2100">
                <a:solidFill>
                  <a:srgbClr val="141313"/>
                </a:solidFill>
              </a:defRPr>
            </a:lvl4pPr>
            <a:lvl5pPr marL="1257174" indent="-228577">
              <a:spcBef>
                <a:spcPts val="0"/>
              </a:spcBef>
              <a:spcAft>
                <a:spcPts val="600"/>
              </a:spcAft>
              <a:defRPr sz="2100">
                <a:solidFill>
                  <a:srgbClr val="141313"/>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Subtitle 2"/>
          <p:cNvSpPr>
            <a:spLocks noGrp="1"/>
          </p:cNvSpPr>
          <p:nvPr>
            <p:ph type="subTitle" idx="1" hasCustomPrompt="1"/>
          </p:nvPr>
        </p:nvSpPr>
        <p:spPr>
          <a:xfrm>
            <a:off x="515940" y="2799581"/>
            <a:ext cx="5732462" cy="508000"/>
          </a:xfrm>
          <a:prstGeom prst="rect">
            <a:avLst/>
          </a:prstGeom>
        </p:spPr>
        <p:txBody>
          <a:bodyPr lIns="91431" tIns="45716" rIns="91431" bIns="45716">
            <a:noAutofit/>
          </a:bodyPr>
          <a:lstStyle>
            <a:lvl1pPr marL="0" indent="0" algn="l">
              <a:buNone/>
              <a:defRPr sz="2100" b="0">
                <a:solidFill>
                  <a:srgbClr val="141313"/>
                </a:solidFill>
              </a:defRPr>
            </a:lvl1pPr>
            <a:lvl2pPr marL="653044" indent="0" algn="ctr">
              <a:buNone/>
              <a:defRPr>
                <a:solidFill>
                  <a:schemeClr val="tx1">
                    <a:tint val="75000"/>
                  </a:schemeClr>
                </a:solidFill>
              </a:defRPr>
            </a:lvl2pPr>
            <a:lvl3pPr marL="1306090" indent="0" algn="ctr">
              <a:buNone/>
              <a:defRPr>
                <a:solidFill>
                  <a:schemeClr val="tx1">
                    <a:tint val="75000"/>
                  </a:schemeClr>
                </a:solidFill>
              </a:defRPr>
            </a:lvl3pPr>
            <a:lvl4pPr marL="1959135" indent="0" algn="ctr">
              <a:buNone/>
              <a:defRPr>
                <a:solidFill>
                  <a:schemeClr val="tx1">
                    <a:tint val="75000"/>
                  </a:schemeClr>
                </a:solidFill>
              </a:defRPr>
            </a:lvl4pPr>
            <a:lvl5pPr marL="2612181" indent="0" algn="ctr">
              <a:buNone/>
              <a:defRPr>
                <a:solidFill>
                  <a:schemeClr val="tx1">
                    <a:tint val="75000"/>
                  </a:schemeClr>
                </a:solidFill>
              </a:defRPr>
            </a:lvl5pPr>
            <a:lvl6pPr marL="3265225" indent="0" algn="ctr">
              <a:buNone/>
              <a:defRPr>
                <a:solidFill>
                  <a:schemeClr val="tx1">
                    <a:tint val="75000"/>
                  </a:schemeClr>
                </a:solidFill>
              </a:defRPr>
            </a:lvl6pPr>
            <a:lvl7pPr marL="3918270" indent="0" algn="ctr">
              <a:buNone/>
              <a:defRPr>
                <a:solidFill>
                  <a:schemeClr val="tx1">
                    <a:tint val="75000"/>
                  </a:schemeClr>
                </a:solidFill>
              </a:defRPr>
            </a:lvl7pPr>
            <a:lvl8pPr marL="4571314" indent="0" algn="ctr">
              <a:buNone/>
              <a:defRPr>
                <a:solidFill>
                  <a:schemeClr val="tx1">
                    <a:tint val="75000"/>
                  </a:schemeClr>
                </a:solidFill>
              </a:defRPr>
            </a:lvl8pPr>
            <a:lvl9pPr marL="5224359" indent="0" algn="ctr">
              <a:buNone/>
              <a:defRPr>
                <a:solidFill>
                  <a:schemeClr val="tx1">
                    <a:tint val="75000"/>
                  </a:schemeClr>
                </a:solidFill>
              </a:defRPr>
            </a:lvl9pPr>
          </a:lstStyle>
          <a:p>
            <a:r>
              <a:rPr lang="en-US" dirty="0" smtClean="0"/>
              <a:t>Click to edit master subtitle style</a:t>
            </a:r>
            <a:endParaRPr lang="en-US" dirty="0"/>
          </a:p>
        </p:txBody>
      </p:sp>
      <p:sp>
        <p:nvSpPr>
          <p:cNvPr id="15" name="Freeform 14"/>
          <p:cNvSpPr>
            <a:spLocks/>
          </p:cNvSpPr>
          <p:nvPr userDrawn="1"/>
        </p:nvSpPr>
        <p:spPr>
          <a:xfrm>
            <a:off x="604839" y="2"/>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a:endParaRPr lang="en-US"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Content_PhotoLef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r>
              <a:rPr lang="en-US" smtClean="0"/>
              <a:t>11/09/2017</a:t>
            </a:r>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r>
              <a:rPr lang="en-US" dirty="0" smtClean="0"/>
              <a:t>Conduent internal use only</a:t>
            </a:r>
            <a:endParaRPr lang="en-US" dirty="0"/>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495274" y="545661"/>
            <a:ext cx="12063365" cy="1584764"/>
          </a:xfrm>
          <a:prstGeom prst="rect">
            <a:avLst/>
          </a:prstGeom>
        </p:spPr>
        <p:txBody>
          <a:bodyPr lIns="91431" tIns="45716" rIns="91431" bIns="45716" anchor="t">
            <a:noAutofit/>
          </a:bodyPr>
          <a:lstStyle>
            <a:lvl1pPr algn="l">
              <a:lnSpc>
                <a:spcPts val="5440"/>
              </a:lnSpc>
              <a:defRPr sz="5400">
                <a:solidFill>
                  <a:srgbClr val="141313"/>
                </a:solidFill>
              </a:defRPr>
            </a:lvl1pPr>
          </a:lstStyle>
          <a:p>
            <a:r>
              <a:rPr lang="en-US" dirty="0" smtClean="0"/>
              <a:t>Click to edit master title style</a:t>
            </a:r>
            <a:endParaRPr lang="en-US" dirty="0"/>
          </a:p>
        </p:txBody>
      </p:sp>
      <p:sp>
        <p:nvSpPr>
          <p:cNvPr id="18" name="Content Placeholder 17"/>
          <p:cNvSpPr>
            <a:spLocks noGrp="1"/>
          </p:cNvSpPr>
          <p:nvPr>
            <p:ph sz="quarter" idx="13" hasCustomPrompt="1"/>
          </p:nvPr>
        </p:nvSpPr>
        <p:spPr>
          <a:xfrm>
            <a:off x="510860" y="3074743"/>
            <a:ext cx="3319781" cy="3230879"/>
          </a:xfrm>
          <a:prstGeom prst="rect">
            <a:avLst/>
          </a:prstGeom>
        </p:spPr>
        <p:txBody>
          <a:bodyPr lIns="91431" tIns="45716" rIns="91431" bIns="45716">
            <a:noAutofit/>
          </a:bodyPr>
          <a:lstStyle>
            <a:lvl1pPr marL="0" indent="0">
              <a:spcBef>
                <a:spcPts val="0"/>
              </a:spcBef>
              <a:spcAft>
                <a:spcPts val="600"/>
              </a:spcAft>
              <a:buFontTx/>
              <a:buNone/>
              <a:defRPr sz="2100">
                <a:solidFill>
                  <a:srgbClr val="141313"/>
                </a:solidFill>
              </a:defRPr>
            </a:lvl1pPr>
            <a:lvl2pPr marL="520648" indent="-292071">
              <a:spcBef>
                <a:spcPts val="0"/>
              </a:spcBef>
              <a:spcAft>
                <a:spcPts val="600"/>
              </a:spcAft>
              <a:buFontTx/>
              <a:buNone/>
              <a:defRPr sz="2100">
                <a:solidFill>
                  <a:srgbClr val="141313"/>
                </a:solidFill>
              </a:defRPr>
            </a:lvl2pPr>
            <a:lvl3pPr marL="749225" indent="-228577">
              <a:spcBef>
                <a:spcPts val="0"/>
              </a:spcBef>
              <a:spcAft>
                <a:spcPts val="600"/>
              </a:spcAft>
              <a:buFontTx/>
              <a:buNone/>
              <a:defRPr sz="2100">
                <a:solidFill>
                  <a:srgbClr val="141313"/>
                </a:solidFill>
              </a:defRPr>
            </a:lvl3pPr>
            <a:lvl4pPr marL="1028597" indent="-279372">
              <a:spcBef>
                <a:spcPts val="0"/>
              </a:spcBef>
              <a:spcAft>
                <a:spcPts val="600"/>
              </a:spcAft>
              <a:buFontTx/>
              <a:buNone/>
              <a:defRPr sz="2100">
                <a:solidFill>
                  <a:srgbClr val="141313"/>
                </a:solidFill>
              </a:defRPr>
            </a:lvl4pPr>
            <a:lvl5pPr marL="1257174" indent="-228577">
              <a:spcBef>
                <a:spcPts val="0"/>
              </a:spcBef>
              <a:spcAft>
                <a:spcPts val="600"/>
              </a:spcAft>
              <a:buFontTx/>
              <a:buNone/>
              <a:defRPr sz="2100">
                <a:solidFill>
                  <a:srgbClr val="141313"/>
                </a:solidFill>
              </a:defRPr>
            </a:lvl5pPr>
          </a:lstStyle>
          <a:p>
            <a:pPr lvl="0"/>
            <a:r>
              <a:rPr lang="en-US" dirty="0" smtClean="0"/>
              <a:t>Click to edit master text styles</a:t>
            </a:r>
          </a:p>
        </p:txBody>
      </p:sp>
      <p:sp>
        <p:nvSpPr>
          <p:cNvPr id="13" name="Subtitle 2"/>
          <p:cNvSpPr>
            <a:spLocks noGrp="1"/>
          </p:cNvSpPr>
          <p:nvPr>
            <p:ph type="subTitle" idx="1" hasCustomPrompt="1"/>
          </p:nvPr>
        </p:nvSpPr>
        <p:spPr>
          <a:xfrm>
            <a:off x="515939" y="2185740"/>
            <a:ext cx="3314701" cy="889000"/>
          </a:xfrm>
          <a:prstGeom prst="rect">
            <a:avLst/>
          </a:prstGeom>
        </p:spPr>
        <p:txBody>
          <a:bodyPr lIns="91431" tIns="45716" rIns="91431" bIns="45716">
            <a:noAutofit/>
          </a:bodyPr>
          <a:lstStyle>
            <a:lvl1pPr marL="0" indent="0" algn="l">
              <a:buNone/>
              <a:defRPr sz="2100" b="1">
                <a:solidFill>
                  <a:srgbClr val="141313"/>
                </a:solidFill>
              </a:defRPr>
            </a:lvl1pPr>
            <a:lvl2pPr marL="653044" indent="0" algn="ctr">
              <a:buNone/>
              <a:defRPr>
                <a:solidFill>
                  <a:schemeClr val="tx1">
                    <a:tint val="75000"/>
                  </a:schemeClr>
                </a:solidFill>
              </a:defRPr>
            </a:lvl2pPr>
            <a:lvl3pPr marL="1306090" indent="0" algn="ctr">
              <a:buNone/>
              <a:defRPr>
                <a:solidFill>
                  <a:schemeClr val="tx1">
                    <a:tint val="75000"/>
                  </a:schemeClr>
                </a:solidFill>
              </a:defRPr>
            </a:lvl3pPr>
            <a:lvl4pPr marL="1959135" indent="0" algn="ctr">
              <a:buNone/>
              <a:defRPr>
                <a:solidFill>
                  <a:schemeClr val="tx1">
                    <a:tint val="75000"/>
                  </a:schemeClr>
                </a:solidFill>
              </a:defRPr>
            </a:lvl4pPr>
            <a:lvl5pPr marL="2612181" indent="0" algn="ctr">
              <a:buNone/>
              <a:defRPr>
                <a:solidFill>
                  <a:schemeClr val="tx1">
                    <a:tint val="75000"/>
                  </a:schemeClr>
                </a:solidFill>
              </a:defRPr>
            </a:lvl5pPr>
            <a:lvl6pPr marL="3265225" indent="0" algn="ctr">
              <a:buNone/>
              <a:defRPr>
                <a:solidFill>
                  <a:schemeClr val="tx1">
                    <a:tint val="75000"/>
                  </a:schemeClr>
                </a:solidFill>
              </a:defRPr>
            </a:lvl6pPr>
            <a:lvl7pPr marL="3918270" indent="0" algn="ctr">
              <a:buNone/>
              <a:defRPr>
                <a:solidFill>
                  <a:schemeClr val="tx1">
                    <a:tint val="75000"/>
                  </a:schemeClr>
                </a:solidFill>
              </a:defRPr>
            </a:lvl7pPr>
            <a:lvl8pPr marL="4571314" indent="0" algn="ctr">
              <a:buNone/>
              <a:defRPr>
                <a:solidFill>
                  <a:schemeClr val="tx1">
                    <a:tint val="75000"/>
                  </a:schemeClr>
                </a:solidFill>
              </a:defRPr>
            </a:lvl8pPr>
            <a:lvl9pPr marL="5224359" indent="0" algn="ctr">
              <a:buNone/>
              <a:defRPr>
                <a:solidFill>
                  <a:schemeClr val="tx1">
                    <a:tint val="75000"/>
                  </a:schemeClr>
                </a:solidFill>
              </a:defRPr>
            </a:lvl9pPr>
          </a:lstStyle>
          <a:p>
            <a:r>
              <a:rPr lang="en-US" dirty="0" smtClean="0"/>
              <a:t>Click to edit master subtitle style</a:t>
            </a:r>
            <a:endParaRPr lang="en-US" dirty="0"/>
          </a:p>
        </p:txBody>
      </p:sp>
      <p:sp>
        <p:nvSpPr>
          <p:cNvPr id="15" name="Freeform 14"/>
          <p:cNvSpPr>
            <a:spLocks/>
          </p:cNvSpPr>
          <p:nvPr userDrawn="1"/>
        </p:nvSpPr>
        <p:spPr>
          <a:xfrm>
            <a:off x="604839" y="2"/>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a:endParaRPr lang="en-US" dirty="0"/>
          </a:p>
        </p:txBody>
      </p:sp>
      <p:cxnSp>
        <p:nvCxnSpPr>
          <p:cNvPr id="10" name="Straight Connector 9"/>
          <p:cNvCxnSpPr/>
          <p:nvPr userDrawn="1"/>
        </p:nvCxnSpPr>
        <p:spPr>
          <a:xfrm>
            <a:off x="604841" y="2132014"/>
            <a:ext cx="3187701"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4008441" y="2130425"/>
            <a:ext cx="10045701"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4" hasCustomPrompt="1"/>
          </p:nvPr>
        </p:nvSpPr>
        <p:spPr>
          <a:xfrm>
            <a:off x="3932238" y="2185740"/>
            <a:ext cx="10121901" cy="660400"/>
          </a:xfrm>
          <a:prstGeom prst="rect">
            <a:avLst/>
          </a:prstGeom>
        </p:spPr>
        <p:txBody>
          <a:bodyPr vert="horz" lIns="91431" tIns="45716" rIns="91431" bIns="45716"/>
          <a:lstStyle>
            <a:lvl1pPr marL="0" indent="0">
              <a:buFontTx/>
              <a:buNone/>
              <a:defRPr sz="2100" b="1">
                <a:solidFill>
                  <a:srgbClr val="141313"/>
                </a:solidFill>
              </a:defRPr>
            </a:lvl1pPr>
            <a:lvl2pPr marL="0" indent="0">
              <a:buFontTx/>
              <a:buNone/>
              <a:defRPr sz="2100">
                <a:solidFill>
                  <a:srgbClr val="141313"/>
                </a:solidFill>
              </a:defRPr>
            </a:lvl2pPr>
            <a:lvl3pPr marL="0" indent="0">
              <a:buFontTx/>
              <a:buNone/>
              <a:defRPr sz="2100">
                <a:solidFill>
                  <a:srgbClr val="141313"/>
                </a:solidFill>
              </a:defRPr>
            </a:lvl3pPr>
            <a:lvl4pPr marL="0" indent="0">
              <a:buFontTx/>
              <a:buNone/>
              <a:defRPr sz="2100">
                <a:solidFill>
                  <a:srgbClr val="141313"/>
                </a:solidFill>
              </a:defRPr>
            </a:lvl4pPr>
            <a:lvl5pPr marL="0" indent="0">
              <a:buFontTx/>
              <a:buNone/>
              <a:defRPr sz="2100">
                <a:solidFill>
                  <a:srgbClr val="141313"/>
                </a:solidFill>
              </a:defRPr>
            </a:lvl5pPr>
          </a:lstStyle>
          <a:p>
            <a:pPr lvl="0"/>
            <a:r>
              <a:rPr lang="en-US" dirty="0" smtClean="0"/>
              <a:t>Click to edit master text styles</a:t>
            </a:r>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Content_PhotoLef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r>
              <a:rPr lang="en-US" smtClean="0"/>
              <a:t>11/09/2017</a:t>
            </a:r>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r>
              <a:rPr lang="en-US" dirty="0" smtClean="0"/>
              <a:t>Conduent internal use only</a:t>
            </a:r>
            <a:endParaRPr lang="en-US" dirty="0"/>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503238" y="548067"/>
            <a:ext cx="12064925" cy="1574800"/>
          </a:xfrm>
          <a:prstGeom prst="rect">
            <a:avLst/>
          </a:prstGeom>
        </p:spPr>
        <p:txBody>
          <a:bodyPr lIns="91431" tIns="45716" rIns="91431" bIns="45716" anchor="t">
            <a:noAutofit/>
          </a:bodyPr>
          <a:lstStyle>
            <a:lvl1pPr algn="l">
              <a:lnSpc>
                <a:spcPts val="5440"/>
              </a:lnSpc>
              <a:defRPr sz="5400">
                <a:solidFill>
                  <a:srgbClr val="141313"/>
                </a:solidFill>
              </a:defRPr>
            </a:lvl1pPr>
          </a:lstStyle>
          <a:p>
            <a:r>
              <a:rPr lang="en-US" dirty="0" smtClean="0"/>
              <a:t>Click to edit master title style</a:t>
            </a:r>
            <a:endParaRPr lang="en-US" dirty="0"/>
          </a:p>
        </p:txBody>
      </p:sp>
      <p:sp>
        <p:nvSpPr>
          <p:cNvPr id="18" name="Content Placeholder 17"/>
          <p:cNvSpPr>
            <a:spLocks noGrp="1"/>
          </p:cNvSpPr>
          <p:nvPr>
            <p:ph sz="quarter" idx="13" hasCustomPrompt="1"/>
          </p:nvPr>
        </p:nvSpPr>
        <p:spPr>
          <a:xfrm>
            <a:off x="510858" y="2185983"/>
            <a:ext cx="3095942" cy="927100"/>
          </a:xfrm>
          <a:prstGeom prst="rect">
            <a:avLst/>
          </a:prstGeom>
        </p:spPr>
        <p:txBody>
          <a:bodyPr lIns="91431" tIns="45716" rIns="91431" bIns="45716">
            <a:noAutofit/>
          </a:bodyPr>
          <a:lstStyle>
            <a:lvl1pPr marL="0" indent="0">
              <a:spcBef>
                <a:spcPts val="0"/>
              </a:spcBef>
              <a:spcAft>
                <a:spcPts val="600"/>
              </a:spcAft>
              <a:buFontTx/>
              <a:buNone/>
              <a:defRPr sz="2100" b="1">
                <a:solidFill>
                  <a:srgbClr val="141313"/>
                </a:solidFill>
              </a:defRPr>
            </a:lvl1pPr>
            <a:lvl2pPr marL="520648" indent="-292071">
              <a:spcBef>
                <a:spcPts val="0"/>
              </a:spcBef>
              <a:spcAft>
                <a:spcPts val="600"/>
              </a:spcAft>
              <a:buFontTx/>
              <a:buNone/>
              <a:defRPr sz="2100">
                <a:solidFill>
                  <a:srgbClr val="141313"/>
                </a:solidFill>
              </a:defRPr>
            </a:lvl2pPr>
            <a:lvl3pPr marL="749225" indent="-228577">
              <a:spcBef>
                <a:spcPts val="0"/>
              </a:spcBef>
              <a:spcAft>
                <a:spcPts val="600"/>
              </a:spcAft>
              <a:buFontTx/>
              <a:buNone/>
              <a:defRPr sz="2100">
                <a:solidFill>
                  <a:srgbClr val="141313"/>
                </a:solidFill>
              </a:defRPr>
            </a:lvl3pPr>
            <a:lvl4pPr marL="1028597" indent="-279372">
              <a:spcBef>
                <a:spcPts val="0"/>
              </a:spcBef>
              <a:spcAft>
                <a:spcPts val="600"/>
              </a:spcAft>
              <a:buFontTx/>
              <a:buNone/>
              <a:defRPr sz="2100">
                <a:solidFill>
                  <a:srgbClr val="141313"/>
                </a:solidFill>
              </a:defRPr>
            </a:lvl4pPr>
            <a:lvl5pPr marL="1257174" indent="-228577">
              <a:spcBef>
                <a:spcPts val="0"/>
              </a:spcBef>
              <a:spcAft>
                <a:spcPts val="600"/>
              </a:spcAft>
              <a:buFontTx/>
              <a:buNone/>
              <a:defRPr sz="2100">
                <a:solidFill>
                  <a:srgbClr val="141313"/>
                </a:solidFill>
              </a:defRPr>
            </a:lvl5pPr>
          </a:lstStyle>
          <a:p>
            <a:pPr lvl="0"/>
            <a:r>
              <a:rPr lang="en-US" dirty="0" smtClean="0"/>
              <a:t>Click to edit master text styles</a:t>
            </a:r>
          </a:p>
        </p:txBody>
      </p:sp>
      <p:sp>
        <p:nvSpPr>
          <p:cNvPr id="15" name="Freeform 14"/>
          <p:cNvSpPr>
            <a:spLocks/>
          </p:cNvSpPr>
          <p:nvPr userDrawn="1"/>
        </p:nvSpPr>
        <p:spPr>
          <a:xfrm>
            <a:off x="604839" y="2"/>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a:endParaRPr lang="en-US" dirty="0"/>
          </a:p>
        </p:txBody>
      </p:sp>
      <p:cxnSp>
        <p:nvCxnSpPr>
          <p:cNvPr id="10" name="Straight Connector 9"/>
          <p:cNvCxnSpPr/>
          <p:nvPr userDrawn="1"/>
        </p:nvCxnSpPr>
        <p:spPr>
          <a:xfrm>
            <a:off x="604841" y="2135153"/>
            <a:ext cx="3187701"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4008441" y="2133566"/>
            <a:ext cx="10045701" cy="3176"/>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4" hasCustomPrompt="1"/>
          </p:nvPr>
        </p:nvSpPr>
        <p:spPr>
          <a:xfrm>
            <a:off x="3932238" y="2185980"/>
            <a:ext cx="10121901" cy="660400"/>
          </a:xfrm>
          <a:prstGeom prst="rect">
            <a:avLst/>
          </a:prstGeom>
        </p:spPr>
        <p:txBody>
          <a:bodyPr vert="horz" lIns="91431" tIns="45716" rIns="91431" bIns="45716"/>
          <a:lstStyle>
            <a:lvl1pPr marL="0" indent="0">
              <a:buFontTx/>
              <a:buNone/>
              <a:defRPr sz="2100" b="1">
                <a:solidFill>
                  <a:srgbClr val="141313"/>
                </a:solidFill>
              </a:defRPr>
            </a:lvl1pPr>
            <a:lvl2pPr marL="0" indent="0">
              <a:buFontTx/>
              <a:buNone/>
              <a:defRPr sz="2100">
                <a:solidFill>
                  <a:srgbClr val="141313"/>
                </a:solidFill>
              </a:defRPr>
            </a:lvl2pPr>
            <a:lvl3pPr marL="0" indent="0">
              <a:buFontTx/>
              <a:buNone/>
              <a:defRPr sz="2100">
                <a:solidFill>
                  <a:srgbClr val="141313"/>
                </a:solidFill>
              </a:defRPr>
            </a:lvl3pPr>
            <a:lvl4pPr marL="0" indent="0">
              <a:buFontTx/>
              <a:buNone/>
              <a:defRPr sz="2100">
                <a:solidFill>
                  <a:srgbClr val="141313"/>
                </a:solidFill>
              </a:defRPr>
            </a:lvl4pPr>
            <a:lvl5pPr marL="0" indent="0">
              <a:buFontTx/>
              <a:buNone/>
              <a:defRPr sz="2100">
                <a:solidFill>
                  <a:srgbClr val="141313"/>
                </a:solidFill>
              </a:defRPr>
            </a:lvl5pPr>
          </a:lstStyle>
          <a:p>
            <a:pPr lvl="0"/>
            <a:r>
              <a:rPr lang="en-US" dirty="0" smtClean="0"/>
              <a:t>Click to edit master text styles</a:t>
            </a:r>
          </a:p>
        </p:txBody>
      </p:sp>
      <p:sp>
        <p:nvSpPr>
          <p:cNvPr id="19" name="Text Placeholder 18"/>
          <p:cNvSpPr>
            <a:spLocks noGrp="1"/>
          </p:cNvSpPr>
          <p:nvPr>
            <p:ph type="body" sz="quarter" idx="15" hasCustomPrompt="1"/>
          </p:nvPr>
        </p:nvSpPr>
        <p:spPr>
          <a:xfrm>
            <a:off x="593698" y="3113080"/>
            <a:ext cx="3200400" cy="1066800"/>
          </a:xfrm>
          <a:prstGeom prst="rect">
            <a:avLst/>
          </a:prstGeom>
          <a:solidFill>
            <a:srgbClr val="284563"/>
          </a:solidFill>
          <a:ln>
            <a:noFill/>
          </a:ln>
        </p:spPr>
        <p:txBody>
          <a:bodyPr vert="horz" lIns="91431" tIns="91431" rIns="91431" bIns="45716"/>
          <a:lstStyle>
            <a:lvl1pPr marL="114289" indent="0">
              <a:buFontTx/>
              <a:buNone/>
              <a:defRPr sz="2000">
                <a:solidFill>
                  <a:srgbClr val="FFFFFE"/>
                </a:solidFill>
              </a:defRPr>
            </a:lvl1pPr>
            <a:lvl2pPr>
              <a:buFontTx/>
              <a:buNone/>
              <a:defRPr sz="1900">
                <a:solidFill>
                  <a:srgbClr val="FFFFFE"/>
                </a:solidFill>
              </a:defRPr>
            </a:lvl2pPr>
            <a:lvl3pPr>
              <a:buFontTx/>
              <a:buNone/>
              <a:defRPr sz="1900">
                <a:solidFill>
                  <a:srgbClr val="FFFFFE"/>
                </a:solidFill>
              </a:defRPr>
            </a:lvl3pPr>
            <a:lvl4pPr>
              <a:buFontTx/>
              <a:buNone/>
              <a:defRPr sz="1900">
                <a:solidFill>
                  <a:srgbClr val="FFFFFE"/>
                </a:solidFill>
              </a:defRPr>
            </a:lvl4pPr>
            <a:lvl5pPr>
              <a:buFontTx/>
              <a:buNone/>
              <a:defRPr sz="1900">
                <a:solidFill>
                  <a:srgbClr val="FFFFFE"/>
                </a:solidFill>
              </a:defRPr>
            </a:lvl5pPr>
          </a:lstStyle>
          <a:p>
            <a:pPr lvl="0"/>
            <a:r>
              <a:rPr lang="en-US" dirty="0" smtClean="0"/>
              <a:t>Click to edit master text styles</a:t>
            </a:r>
            <a:endParaRPr lang="en-US" dirty="0"/>
          </a:p>
        </p:txBody>
      </p:sp>
      <p:sp>
        <p:nvSpPr>
          <p:cNvPr id="22" name="Text Placeholder 21"/>
          <p:cNvSpPr>
            <a:spLocks noGrp="1"/>
          </p:cNvSpPr>
          <p:nvPr>
            <p:ph type="body" sz="quarter" idx="16" hasCustomPrompt="1"/>
          </p:nvPr>
        </p:nvSpPr>
        <p:spPr>
          <a:xfrm>
            <a:off x="3932238" y="3113080"/>
            <a:ext cx="10121901" cy="1066800"/>
          </a:xfrm>
          <a:prstGeom prst="rect">
            <a:avLst/>
          </a:prstGeom>
        </p:spPr>
        <p:txBody>
          <a:bodyPr vert="horz" lIns="91431" tIns="45716" rIns="91431" bIns="45716"/>
          <a:lstStyle>
            <a:lvl1pPr marL="177783" indent="-177783">
              <a:defRPr sz="2000">
                <a:solidFill>
                  <a:srgbClr val="141313"/>
                </a:solidFill>
              </a:defRPr>
            </a:lvl1pPr>
            <a:lvl2pPr>
              <a:defRPr sz="2000">
                <a:solidFill>
                  <a:srgbClr val="141313"/>
                </a:solidFill>
              </a:defRPr>
            </a:lvl2pPr>
            <a:lvl3pPr>
              <a:defRPr sz="2000">
                <a:solidFill>
                  <a:srgbClr val="141313"/>
                </a:solidFill>
              </a:defRPr>
            </a:lvl3pPr>
            <a:lvl4pPr>
              <a:defRPr sz="2000">
                <a:solidFill>
                  <a:srgbClr val="141313"/>
                </a:solidFill>
              </a:defRPr>
            </a:lvl4pPr>
            <a:lvl5pPr>
              <a:defRPr sz="2000">
                <a:solidFill>
                  <a:srgbClr val="141313"/>
                </a:solidFill>
              </a:defRPr>
            </a:lvl5pPr>
          </a:lstStyle>
          <a:p>
            <a:pPr lvl="0"/>
            <a:r>
              <a:rPr lang="en-US" dirty="0" smtClean="0"/>
              <a:t>Click to edit master text styles</a:t>
            </a:r>
          </a:p>
        </p:txBody>
      </p:sp>
      <p:sp>
        <p:nvSpPr>
          <p:cNvPr id="23" name="Text Placeholder 18"/>
          <p:cNvSpPr>
            <a:spLocks noGrp="1"/>
          </p:cNvSpPr>
          <p:nvPr>
            <p:ph type="body" sz="quarter" idx="17" hasCustomPrompt="1"/>
          </p:nvPr>
        </p:nvSpPr>
        <p:spPr>
          <a:xfrm>
            <a:off x="593698" y="4332280"/>
            <a:ext cx="3200400" cy="1066800"/>
          </a:xfrm>
          <a:prstGeom prst="rect">
            <a:avLst/>
          </a:prstGeom>
          <a:solidFill>
            <a:srgbClr val="284563"/>
          </a:solidFill>
          <a:ln>
            <a:noFill/>
          </a:ln>
        </p:spPr>
        <p:txBody>
          <a:bodyPr vert="horz" lIns="91431" tIns="91431" rIns="91431" bIns="45716"/>
          <a:lstStyle>
            <a:lvl1pPr marL="114289" indent="0">
              <a:buFontTx/>
              <a:buNone/>
              <a:defRPr sz="2000">
                <a:solidFill>
                  <a:srgbClr val="FFFFFE"/>
                </a:solidFill>
              </a:defRPr>
            </a:lvl1pPr>
            <a:lvl2pPr>
              <a:buFontTx/>
              <a:buNone/>
              <a:defRPr sz="1900">
                <a:solidFill>
                  <a:srgbClr val="FFFFFE"/>
                </a:solidFill>
              </a:defRPr>
            </a:lvl2pPr>
            <a:lvl3pPr>
              <a:buFontTx/>
              <a:buNone/>
              <a:defRPr sz="1900">
                <a:solidFill>
                  <a:srgbClr val="FFFFFE"/>
                </a:solidFill>
              </a:defRPr>
            </a:lvl3pPr>
            <a:lvl4pPr>
              <a:buFontTx/>
              <a:buNone/>
              <a:defRPr sz="1900">
                <a:solidFill>
                  <a:srgbClr val="FFFFFE"/>
                </a:solidFill>
              </a:defRPr>
            </a:lvl4pPr>
            <a:lvl5pPr>
              <a:buFontTx/>
              <a:buNone/>
              <a:defRPr sz="1900">
                <a:solidFill>
                  <a:srgbClr val="FFFFFE"/>
                </a:solidFill>
              </a:defRPr>
            </a:lvl5pPr>
          </a:lstStyle>
          <a:p>
            <a:pPr lvl="0"/>
            <a:r>
              <a:rPr lang="en-US" dirty="0" smtClean="0"/>
              <a:t>Click to edit master text styles</a:t>
            </a:r>
            <a:endParaRPr lang="en-US" dirty="0"/>
          </a:p>
        </p:txBody>
      </p:sp>
      <p:sp>
        <p:nvSpPr>
          <p:cNvPr id="24" name="Text Placeholder 21"/>
          <p:cNvSpPr>
            <a:spLocks noGrp="1"/>
          </p:cNvSpPr>
          <p:nvPr>
            <p:ph type="body" sz="quarter" idx="18" hasCustomPrompt="1"/>
          </p:nvPr>
        </p:nvSpPr>
        <p:spPr>
          <a:xfrm>
            <a:off x="3944938" y="4332280"/>
            <a:ext cx="10109200" cy="1066800"/>
          </a:xfrm>
          <a:prstGeom prst="rect">
            <a:avLst/>
          </a:prstGeom>
        </p:spPr>
        <p:txBody>
          <a:bodyPr vert="horz" lIns="91431" tIns="45716" rIns="91431" bIns="45716"/>
          <a:lstStyle>
            <a:lvl1pPr marL="177783" indent="-177783">
              <a:defRPr sz="2000">
                <a:solidFill>
                  <a:srgbClr val="141313"/>
                </a:solidFill>
              </a:defRPr>
            </a:lvl1pPr>
            <a:lvl2pPr>
              <a:defRPr sz="2000">
                <a:solidFill>
                  <a:srgbClr val="141313"/>
                </a:solidFill>
              </a:defRPr>
            </a:lvl2pPr>
            <a:lvl3pPr>
              <a:defRPr sz="2000">
                <a:solidFill>
                  <a:srgbClr val="141313"/>
                </a:solidFill>
              </a:defRPr>
            </a:lvl3pPr>
            <a:lvl4pPr>
              <a:defRPr sz="2000">
                <a:solidFill>
                  <a:srgbClr val="141313"/>
                </a:solidFill>
              </a:defRPr>
            </a:lvl4pPr>
            <a:lvl5pPr>
              <a:defRPr sz="2000">
                <a:solidFill>
                  <a:srgbClr val="141313"/>
                </a:solidFill>
              </a:defRPr>
            </a:lvl5pPr>
          </a:lstStyle>
          <a:p>
            <a:pPr lvl="0"/>
            <a:r>
              <a:rPr lang="en-US" dirty="0" smtClean="0"/>
              <a:t>Click to edit master text styles</a:t>
            </a:r>
          </a:p>
        </p:txBody>
      </p:sp>
      <p:sp>
        <p:nvSpPr>
          <p:cNvPr id="25" name="Text Placeholder 18"/>
          <p:cNvSpPr>
            <a:spLocks noGrp="1"/>
          </p:cNvSpPr>
          <p:nvPr>
            <p:ph type="body" sz="quarter" idx="19" hasCustomPrompt="1"/>
          </p:nvPr>
        </p:nvSpPr>
        <p:spPr>
          <a:xfrm>
            <a:off x="593698" y="5546401"/>
            <a:ext cx="3200400" cy="1066800"/>
          </a:xfrm>
          <a:prstGeom prst="rect">
            <a:avLst/>
          </a:prstGeom>
          <a:solidFill>
            <a:srgbClr val="284563"/>
          </a:solidFill>
          <a:ln>
            <a:noFill/>
          </a:ln>
        </p:spPr>
        <p:txBody>
          <a:bodyPr vert="horz" lIns="91431" tIns="91431" rIns="91431" bIns="45716"/>
          <a:lstStyle>
            <a:lvl1pPr marL="114289" indent="0">
              <a:buFontTx/>
              <a:buNone/>
              <a:defRPr sz="2000">
                <a:solidFill>
                  <a:srgbClr val="FFFFFE"/>
                </a:solidFill>
              </a:defRPr>
            </a:lvl1pPr>
            <a:lvl2pPr>
              <a:buFontTx/>
              <a:buNone/>
              <a:defRPr sz="1900">
                <a:solidFill>
                  <a:srgbClr val="FFFFFE"/>
                </a:solidFill>
              </a:defRPr>
            </a:lvl2pPr>
            <a:lvl3pPr>
              <a:buFontTx/>
              <a:buNone/>
              <a:defRPr sz="1900">
                <a:solidFill>
                  <a:srgbClr val="FFFFFE"/>
                </a:solidFill>
              </a:defRPr>
            </a:lvl3pPr>
            <a:lvl4pPr>
              <a:buFontTx/>
              <a:buNone/>
              <a:defRPr sz="1900">
                <a:solidFill>
                  <a:srgbClr val="FFFFFE"/>
                </a:solidFill>
              </a:defRPr>
            </a:lvl4pPr>
            <a:lvl5pPr>
              <a:buFontTx/>
              <a:buNone/>
              <a:defRPr sz="1900">
                <a:solidFill>
                  <a:srgbClr val="FFFFFE"/>
                </a:solidFill>
              </a:defRPr>
            </a:lvl5pPr>
          </a:lstStyle>
          <a:p>
            <a:pPr lvl="0"/>
            <a:r>
              <a:rPr lang="en-US" dirty="0" smtClean="0"/>
              <a:t>Click to edit master text styles</a:t>
            </a:r>
            <a:endParaRPr lang="en-US" dirty="0"/>
          </a:p>
        </p:txBody>
      </p:sp>
      <p:sp>
        <p:nvSpPr>
          <p:cNvPr id="26" name="Text Placeholder 21"/>
          <p:cNvSpPr>
            <a:spLocks noGrp="1"/>
          </p:cNvSpPr>
          <p:nvPr>
            <p:ph type="body" sz="quarter" idx="20" hasCustomPrompt="1"/>
          </p:nvPr>
        </p:nvSpPr>
        <p:spPr>
          <a:xfrm>
            <a:off x="3944938" y="5546401"/>
            <a:ext cx="10109200" cy="1066800"/>
          </a:xfrm>
          <a:prstGeom prst="rect">
            <a:avLst/>
          </a:prstGeom>
        </p:spPr>
        <p:txBody>
          <a:bodyPr vert="horz" lIns="91431" tIns="45716" rIns="91431" bIns="45716"/>
          <a:lstStyle>
            <a:lvl1pPr marL="177783" indent="-177783">
              <a:defRPr sz="2000">
                <a:solidFill>
                  <a:srgbClr val="141313"/>
                </a:solidFill>
              </a:defRPr>
            </a:lvl1pPr>
            <a:lvl2pPr>
              <a:defRPr sz="2000">
                <a:solidFill>
                  <a:srgbClr val="141313"/>
                </a:solidFill>
              </a:defRPr>
            </a:lvl2pPr>
            <a:lvl3pPr>
              <a:defRPr sz="2000">
                <a:solidFill>
                  <a:srgbClr val="141313"/>
                </a:solidFill>
              </a:defRPr>
            </a:lvl3pPr>
            <a:lvl4pPr>
              <a:defRPr sz="2000">
                <a:solidFill>
                  <a:srgbClr val="141313"/>
                </a:solidFill>
              </a:defRPr>
            </a:lvl4pPr>
            <a:lvl5pPr>
              <a:defRPr sz="2000">
                <a:solidFill>
                  <a:srgbClr val="141313"/>
                </a:solidFill>
              </a:defRPr>
            </a:lvl5pPr>
          </a:lstStyle>
          <a:p>
            <a:pPr lvl="0"/>
            <a:r>
              <a:rPr lang="en-US" dirty="0" smtClean="0"/>
              <a:t>Click to edit master text styles</a:t>
            </a:r>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Content_PhotoLeft">
    <p:spTree>
      <p:nvGrpSpPr>
        <p:cNvPr id="1" name=""/>
        <p:cNvGrpSpPr/>
        <p:nvPr/>
      </p:nvGrpSpPr>
      <p:grpSpPr>
        <a:xfrm>
          <a:off x="0" y="0"/>
          <a:ext cx="0" cy="0"/>
          <a:chOff x="0" y="0"/>
          <a:chExt cx="0" cy="0"/>
        </a:xfrm>
      </p:grpSpPr>
      <p:sp>
        <p:nvSpPr>
          <p:cNvPr id="14" name="Rectangle 13"/>
          <p:cNvSpPr/>
          <p:nvPr userDrawn="1"/>
        </p:nvSpPr>
        <p:spPr>
          <a:xfrm>
            <a:off x="4008438" y="2130425"/>
            <a:ext cx="10034717" cy="528637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a:endParaRPr lang="en-US" dirty="0"/>
          </a:p>
        </p:txBody>
      </p:sp>
      <p:sp>
        <p:nvSpPr>
          <p:cNvPr id="2" name="Date Placeholder 1"/>
          <p:cNvSpPr>
            <a:spLocks noGrp="1"/>
          </p:cNvSpPr>
          <p:nvPr>
            <p:ph type="dt" sz="half" idx="10"/>
          </p:nvPr>
        </p:nvSpPr>
        <p:spPr/>
        <p:txBody>
          <a:bodyPr/>
          <a:lstStyle>
            <a:lvl1pPr>
              <a:defRPr>
                <a:solidFill>
                  <a:srgbClr val="AAAFB9"/>
                </a:solidFill>
              </a:defRPr>
            </a:lvl1pPr>
          </a:lstStyle>
          <a:p>
            <a:r>
              <a:rPr lang="en-US" smtClean="0"/>
              <a:t>11/09/2017</a:t>
            </a:r>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r>
              <a:rPr lang="en-US" dirty="0" smtClean="0"/>
              <a:t>Conduent internal use only</a:t>
            </a:r>
            <a:endParaRPr lang="en-US" dirty="0"/>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495274" y="545661"/>
            <a:ext cx="12018802" cy="1584764"/>
          </a:xfrm>
          <a:prstGeom prst="rect">
            <a:avLst/>
          </a:prstGeom>
        </p:spPr>
        <p:txBody>
          <a:bodyPr lIns="91431" tIns="45716" rIns="91431" bIns="45716" anchor="t">
            <a:noAutofit/>
          </a:bodyPr>
          <a:lstStyle>
            <a:lvl1pPr algn="l">
              <a:lnSpc>
                <a:spcPts val="5440"/>
              </a:lnSpc>
              <a:defRPr sz="5400">
                <a:solidFill>
                  <a:srgbClr val="141313"/>
                </a:solidFill>
              </a:defRPr>
            </a:lvl1pPr>
          </a:lstStyle>
          <a:p>
            <a:r>
              <a:rPr lang="en-US" dirty="0" smtClean="0"/>
              <a:t>Click to edit master title style</a:t>
            </a:r>
            <a:endParaRPr lang="en-US" dirty="0"/>
          </a:p>
        </p:txBody>
      </p:sp>
      <p:sp>
        <p:nvSpPr>
          <p:cNvPr id="18" name="Content Placeholder 17"/>
          <p:cNvSpPr>
            <a:spLocks noGrp="1"/>
          </p:cNvSpPr>
          <p:nvPr>
            <p:ph sz="quarter" idx="13" hasCustomPrompt="1"/>
          </p:nvPr>
        </p:nvSpPr>
        <p:spPr>
          <a:xfrm>
            <a:off x="510860" y="3084322"/>
            <a:ext cx="3319781" cy="3230879"/>
          </a:xfrm>
          <a:prstGeom prst="rect">
            <a:avLst/>
          </a:prstGeom>
        </p:spPr>
        <p:txBody>
          <a:bodyPr lIns="91431" tIns="45716" rIns="91431" bIns="45716">
            <a:noAutofit/>
          </a:bodyPr>
          <a:lstStyle>
            <a:lvl1pPr marL="0" indent="0">
              <a:spcBef>
                <a:spcPts val="0"/>
              </a:spcBef>
              <a:spcAft>
                <a:spcPts val="600"/>
              </a:spcAft>
              <a:buFontTx/>
              <a:buNone/>
              <a:defRPr sz="2100">
                <a:solidFill>
                  <a:srgbClr val="141313"/>
                </a:solidFill>
              </a:defRPr>
            </a:lvl1pPr>
            <a:lvl2pPr marL="520648" indent="-292071">
              <a:spcBef>
                <a:spcPts val="0"/>
              </a:spcBef>
              <a:spcAft>
                <a:spcPts val="600"/>
              </a:spcAft>
              <a:buFontTx/>
              <a:buNone/>
              <a:defRPr sz="2100">
                <a:solidFill>
                  <a:srgbClr val="141313"/>
                </a:solidFill>
              </a:defRPr>
            </a:lvl2pPr>
            <a:lvl3pPr marL="749225" indent="-228577">
              <a:spcBef>
                <a:spcPts val="0"/>
              </a:spcBef>
              <a:spcAft>
                <a:spcPts val="600"/>
              </a:spcAft>
              <a:buFontTx/>
              <a:buNone/>
              <a:defRPr sz="2100">
                <a:solidFill>
                  <a:srgbClr val="141313"/>
                </a:solidFill>
              </a:defRPr>
            </a:lvl3pPr>
            <a:lvl4pPr marL="1028597" indent="-279372">
              <a:spcBef>
                <a:spcPts val="0"/>
              </a:spcBef>
              <a:spcAft>
                <a:spcPts val="600"/>
              </a:spcAft>
              <a:buFontTx/>
              <a:buNone/>
              <a:defRPr sz="2100">
                <a:solidFill>
                  <a:srgbClr val="141313"/>
                </a:solidFill>
              </a:defRPr>
            </a:lvl4pPr>
            <a:lvl5pPr marL="1257174" indent="-228577">
              <a:spcBef>
                <a:spcPts val="0"/>
              </a:spcBef>
              <a:spcAft>
                <a:spcPts val="600"/>
              </a:spcAft>
              <a:buFontTx/>
              <a:buNone/>
              <a:defRPr sz="2100">
                <a:solidFill>
                  <a:srgbClr val="141313"/>
                </a:solidFill>
              </a:defRPr>
            </a:lvl5pPr>
          </a:lstStyle>
          <a:p>
            <a:pPr lvl="0"/>
            <a:r>
              <a:rPr lang="en-US" dirty="0" smtClean="0"/>
              <a:t>Click to edit master text styles</a:t>
            </a:r>
          </a:p>
        </p:txBody>
      </p:sp>
      <p:sp>
        <p:nvSpPr>
          <p:cNvPr id="13" name="Subtitle 2"/>
          <p:cNvSpPr>
            <a:spLocks noGrp="1"/>
          </p:cNvSpPr>
          <p:nvPr>
            <p:ph type="subTitle" idx="1" hasCustomPrompt="1"/>
          </p:nvPr>
        </p:nvSpPr>
        <p:spPr>
          <a:xfrm>
            <a:off x="515939" y="2185740"/>
            <a:ext cx="3314701" cy="889000"/>
          </a:xfrm>
          <a:prstGeom prst="rect">
            <a:avLst/>
          </a:prstGeom>
        </p:spPr>
        <p:txBody>
          <a:bodyPr lIns="91431" tIns="45716" rIns="91431" bIns="45716">
            <a:noAutofit/>
          </a:bodyPr>
          <a:lstStyle>
            <a:lvl1pPr marL="0" indent="0" algn="l">
              <a:buNone/>
              <a:defRPr sz="2100" b="1">
                <a:solidFill>
                  <a:srgbClr val="141313"/>
                </a:solidFill>
              </a:defRPr>
            </a:lvl1pPr>
            <a:lvl2pPr marL="653044" indent="0" algn="ctr">
              <a:buNone/>
              <a:defRPr>
                <a:solidFill>
                  <a:schemeClr val="tx1">
                    <a:tint val="75000"/>
                  </a:schemeClr>
                </a:solidFill>
              </a:defRPr>
            </a:lvl2pPr>
            <a:lvl3pPr marL="1306090" indent="0" algn="ctr">
              <a:buNone/>
              <a:defRPr>
                <a:solidFill>
                  <a:schemeClr val="tx1">
                    <a:tint val="75000"/>
                  </a:schemeClr>
                </a:solidFill>
              </a:defRPr>
            </a:lvl3pPr>
            <a:lvl4pPr marL="1959135" indent="0" algn="ctr">
              <a:buNone/>
              <a:defRPr>
                <a:solidFill>
                  <a:schemeClr val="tx1">
                    <a:tint val="75000"/>
                  </a:schemeClr>
                </a:solidFill>
              </a:defRPr>
            </a:lvl4pPr>
            <a:lvl5pPr marL="2612181" indent="0" algn="ctr">
              <a:buNone/>
              <a:defRPr>
                <a:solidFill>
                  <a:schemeClr val="tx1">
                    <a:tint val="75000"/>
                  </a:schemeClr>
                </a:solidFill>
              </a:defRPr>
            </a:lvl5pPr>
            <a:lvl6pPr marL="3265225" indent="0" algn="ctr">
              <a:buNone/>
              <a:defRPr>
                <a:solidFill>
                  <a:schemeClr val="tx1">
                    <a:tint val="75000"/>
                  </a:schemeClr>
                </a:solidFill>
              </a:defRPr>
            </a:lvl6pPr>
            <a:lvl7pPr marL="3918270" indent="0" algn="ctr">
              <a:buNone/>
              <a:defRPr>
                <a:solidFill>
                  <a:schemeClr val="tx1">
                    <a:tint val="75000"/>
                  </a:schemeClr>
                </a:solidFill>
              </a:defRPr>
            </a:lvl7pPr>
            <a:lvl8pPr marL="4571314" indent="0" algn="ctr">
              <a:buNone/>
              <a:defRPr>
                <a:solidFill>
                  <a:schemeClr val="tx1">
                    <a:tint val="75000"/>
                  </a:schemeClr>
                </a:solidFill>
              </a:defRPr>
            </a:lvl8pPr>
            <a:lvl9pPr marL="5224359" indent="0" algn="ctr">
              <a:buNone/>
              <a:defRPr>
                <a:solidFill>
                  <a:schemeClr val="tx1">
                    <a:tint val="75000"/>
                  </a:schemeClr>
                </a:solidFill>
              </a:defRPr>
            </a:lvl9pPr>
          </a:lstStyle>
          <a:p>
            <a:r>
              <a:rPr lang="en-US" dirty="0" smtClean="0"/>
              <a:t>Click to edit master subtitle style</a:t>
            </a:r>
            <a:endParaRPr lang="en-US" dirty="0"/>
          </a:p>
        </p:txBody>
      </p:sp>
      <p:sp>
        <p:nvSpPr>
          <p:cNvPr id="15" name="Freeform 14"/>
          <p:cNvSpPr>
            <a:spLocks/>
          </p:cNvSpPr>
          <p:nvPr userDrawn="1"/>
        </p:nvSpPr>
        <p:spPr>
          <a:xfrm>
            <a:off x="604839" y="2"/>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a:endParaRPr lang="en-US" dirty="0"/>
          </a:p>
        </p:txBody>
      </p:sp>
      <p:cxnSp>
        <p:nvCxnSpPr>
          <p:cNvPr id="10" name="Straight Connector 9"/>
          <p:cNvCxnSpPr/>
          <p:nvPr userDrawn="1"/>
        </p:nvCxnSpPr>
        <p:spPr>
          <a:xfrm>
            <a:off x="604841" y="2132014"/>
            <a:ext cx="3187701"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4" hasCustomPrompt="1"/>
          </p:nvPr>
        </p:nvSpPr>
        <p:spPr>
          <a:xfrm>
            <a:off x="4110039" y="2185740"/>
            <a:ext cx="8120062" cy="660400"/>
          </a:xfrm>
          <a:prstGeom prst="rect">
            <a:avLst/>
          </a:prstGeom>
        </p:spPr>
        <p:txBody>
          <a:bodyPr vert="horz" lIns="91431" tIns="45716" rIns="91431" bIns="45716"/>
          <a:lstStyle>
            <a:lvl1pPr marL="0" indent="0">
              <a:buFontTx/>
              <a:buNone/>
              <a:defRPr sz="2100" b="1">
                <a:solidFill>
                  <a:srgbClr val="FFFFFE"/>
                </a:solidFill>
              </a:defRPr>
            </a:lvl1pPr>
            <a:lvl2pPr marL="0" indent="0">
              <a:buFontTx/>
              <a:buNone/>
              <a:defRPr sz="2100">
                <a:solidFill>
                  <a:srgbClr val="141313"/>
                </a:solidFill>
              </a:defRPr>
            </a:lvl2pPr>
            <a:lvl3pPr marL="0" indent="0">
              <a:buFontTx/>
              <a:buNone/>
              <a:defRPr sz="2100">
                <a:solidFill>
                  <a:srgbClr val="141313"/>
                </a:solidFill>
              </a:defRPr>
            </a:lvl3pPr>
            <a:lvl4pPr marL="0" indent="0">
              <a:buFontTx/>
              <a:buNone/>
              <a:defRPr sz="2100">
                <a:solidFill>
                  <a:srgbClr val="141313"/>
                </a:solidFill>
              </a:defRPr>
            </a:lvl4pPr>
            <a:lvl5pPr marL="0" indent="0">
              <a:buFontTx/>
              <a:buNone/>
              <a:defRPr sz="2100">
                <a:solidFill>
                  <a:srgbClr val="141313"/>
                </a:solidFill>
              </a:defRPr>
            </a:lvl5pPr>
          </a:lstStyle>
          <a:p>
            <a:pPr lvl="0"/>
            <a:r>
              <a:rPr lang="en-US" dirty="0" smtClean="0"/>
              <a:t>Click to edit master text styles</a:t>
            </a:r>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Content_PhotoLef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r>
              <a:rPr lang="en-US" smtClean="0"/>
              <a:t>11/09/2017</a:t>
            </a:r>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r>
              <a:rPr lang="en-US" dirty="0" smtClean="0"/>
              <a:t>Conduent internal use only</a:t>
            </a:r>
            <a:endParaRPr lang="en-US" dirty="0"/>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495272" y="545660"/>
            <a:ext cx="12041085" cy="1581588"/>
          </a:xfrm>
          <a:prstGeom prst="rect">
            <a:avLst/>
          </a:prstGeom>
        </p:spPr>
        <p:txBody>
          <a:bodyPr lIns="91431" tIns="45716" rIns="91431" bIns="45716" anchor="t">
            <a:noAutofit/>
          </a:bodyPr>
          <a:lstStyle>
            <a:lvl1pPr algn="l">
              <a:lnSpc>
                <a:spcPts val="5440"/>
              </a:lnSpc>
              <a:defRPr sz="5400">
                <a:solidFill>
                  <a:srgbClr val="141313"/>
                </a:solidFill>
              </a:defRPr>
            </a:lvl1pPr>
          </a:lstStyle>
          <a:p>
            <a:r>
              <a:rPr lang="en-US" dirty="0" smtClean="0"/>
              <a:t>Click to edit master title style</a:t>
            </a:r>
            <a:endParaRPr lang="en-US" dirty="0"/>
          </a:p>
        </p:txBody>
      </p:sp>
      <p:sp>
        <p:nvSpPr>
          <p:cNvPr id="18" name="Content Placeholder 17"/>
          <p:cNvSpPr>
            <a:spLocks noGrp="1"/>
          </p:cNvSpPr>
          <p:nvPr>
            <p:ph sz="quarter" idx="13" hasCustomPrompt="1"/>
          </p:nvPr>
        </p:nvSpPr>
        <p:spPr>
          <a:xfrm>
            <a:off x="510859" y="3074740"/>
            <a:ext cx="4492749" cy="4102100"/>
          </a:xfrm>
          <a:prstGeom prst="rect">
            <a:avLst/>
          </a:prstGeom>
        </p:spPr>
        <p:txBody>
          <a:bodyPr lIns="91431" tIns="45716" rIns="91431" bIns="45716">
            <a:noAutofit/>
          </a:bodyPr>
          <a:lstStyle>
            <a:lvl1pPr marL="0" indent="0">
              <a:spcBef>
                <a:spcPts val="0"/>
              </a:spcBef>
              <a:spcAft>
                <a:spcPts val="600"/>
              </a:spcAft>
              <a:buFontTx/>
              <a:buNone/>
              <a:defRPr sz="2100">
                <a:solidFill>
                  <a:srgbClr val="141313"/>
                </a:solidFill>
              </a:defRPr>
            </a:lvl1pPr>
            <a:lvl2pPr marL="520648" indent="-292071">
              <a:spcBef>
                <a:spcPts val="0"/>
              </a:spcBef>
              <a:spcAft>
                <a:spcPts val="600"/>
              </a:spcAft>
              <a:buFontTx/>
              <a:buNone/>
              <a:defRPr sz="2100">
                <a:solidFill>
                  <a:srgbClr val="141313"/>
                </a:solidFill>
              </a:defRPr>
            </a:lvl2pPr>
            <a:lvl3pPr marL="749225" indent="-228577">
              <a:spcBef>
                <a:spcPts val="0"/>
              </a:spcBef>
              <a:spcAft>
                <a:spcPts val="600"/>
              </a:spcAft>
              <a:buFontTx/>
              <a:buNone/>
              <a:defRPr sz="2100">
                <a:solidFill>
                  <a:srgbClr val="141313"/>
                </a:solidFill>
              </a:defRPr>
            </a:lvl3pPr>
            <a:lvl4pPr marL="1028597" indent="-279372">
              <a:spcBef>
                <a:spcPts val="0"/>
              </a:spcBef>
              <a:spcAft>
                <a:spcPts val="600"/>
              </a:spcAft>
              <a:buFontTx/>
              <a:buNone/>
              <a:defRPr sz="2100">
                <a:solidFill>
                  <a:srgbClr val="141313"/>
                </a:solidFill>
              </a:defRPr>
            </a:lvl4pPr>
            <a:lvl5pPr marL="1257174" indent="-228577">
              <a:spcBef>
                <a:spcPts val="0"/>
              </a:spcBef>
              <a:spcAft>
                <a:spcPts val="600"/>
              </a:spcAft>
              <a:buFontTx/>
              <a:buNone/>
              <a:defRPr sz="2100">
                <a:solidFill>
                  <a:srgbClr val="141313"/>
                </a:solidFill>
              </a:defRPr>
            </a:lvl5pPr>
          </a:lstStyle>
          <a:p>
            <a:pPr lvl="0"/>
            <a:r>
              <a:rPr lang="en-US" dirty="0" smtClean="0"/>
              <a:t>Click to edit master text styles</a:t>
            </a:r>
          </a:p>
        </p:txBody>
      </p:sp>
      <p:sp>
        <p:nvSpPr>
          <p:cNvPr id="13" name="Subtitle 2"/>
          <p:cNvSpPr>
            <a:spLocks noGrp="1"/>
          </p:cNvSpPr>
          <p:nvPr>
            <p:ph type="subTitle" idx="1" hasCustomPrompt="1"/>
          </p:nvPr>
        </p:nvSpPr>
        <p:spPr>
          <a:xfrm>
            <a:off x="515940" y="2185740"/>
            <a:ext cx="4487669" cy="889000"/>
          </a:xfrm>
          <a:prstGeom prst="rect">
            <a:avLst/>
          </a:prstGeom>
        </p:spPr>
        <p:txBody>
          <a:bodyPr lIns="91431" tIns="45716" rIns="91431" bIns="45716">
            <a:noAutofit/>
          </a:bodyPr>
          <a:lstStyle>
            <a:lvl1pPr marL="0" indent="0" algn="l">
              <a:buNone/>
              <a:defRPr sz="2100" b="1">
                <a:solidFill>
                  <a:srgbClr val="141313"/>
                </a:solidFill>
              </a:defRPr>
            </a:lvl1pPr>
            <a:lvl2pPr marL="653044" indent="0" algn="ctr">
              <a:buNone/>
              <a:defRPr>
                <a:solidFill>
                  <a:schemeClr val="tx1">
                    <a:tint val="75000"/>
                  </a:schemeClr>
                </a:solidFill>
              </a:defRPr>
            </a:lvl2pPr>
            <a:lvl3pPr marL="1306090" indent="0" algn="ctr">
              <a:buNone/>
              <a:defRPr>
                <a:solidFill>
                  <a:schemeClr val="tx1">
                    <a:tint val="75000"/>
                  </a:schemeClr>
                </a:solidFill>
              </a:defRPr>
            </a:lvl3pPr>
            <a:lvl4pPr marL="1959135" indent="0" algn="ctr">
              <a:buNone/>
              <a:defRPr>
                <a:solidFill>
                  <a:schemeClr val="tx1">
                    <a:tint val="75000"/>
                  </a:schemeClr>
                </a:solidFill>
              </a:defRPr>
            </a:lvl4pPr>
            <a:lvl5pPr marL="2612181" indent="0" algn="ctr">
              <a:buNone/>
              <a:defRPr>
                <a:solidFill>
                  <a:schemeClr val="tx1">
                    <a:tint val="75000"/>
                  </a:schemeClr>
                </a:solidFill>
              </a:defRPr>
            </a:lvl5pPr>
            <a:lvl6pPr marL="3265225" indent="0" algn="ctr">
              <a:buNone/>
              <a:defRPr>
                <a:solidFill>
                  <a:schemeClr val="tx1">
                    <a:tint val="75000"/>
                  </a:schemeClr>
                </a:solidFill>
              </a:defRPr>
            </a:lvl6pPr>
            <a:lvl7pPr marL="3918270" indent="0" algn="ctr">
              <a:buNone/>
              <a:defRPr>
                <a:solidFill>
                  <a:schemeClr val="tx1">
                    <a:tint val="75000"/>
                  </a:schemeClr>
                </a:solidFill>
              </a:defRPr>
            </a:lvl7pPr>
            <a:lvl8pPr marL="4571314" indent="0" algn="ctr">
              <a:buNone/>
              <a:defRPr>
                <a:solidFill>
                  <a:schemeClr val="tx1">
                    <a:tint val="75000"/>
                  </a:schemeClr>
                </a:solidFill>
              </a:defRPr>
            </a:lvl8pPr>
            <a:lvl9pPr marL="5224359" indent="0" algn="ctr">
              <a:buNone/>
              <a:defRPr>
                <a:solidFill>
                  <a:schemeClr val="tx1">
                    <a:tint val="75000"/>
                  </a:schemeClr>
                </a:solidFill>
              </a:defRPr>
            </a:lvl9pPr>
          </a:lstStyle>
          <a:p>
            <a:r>
              <a:rPr lang="en-US" dirty="0" smtClean="0"/>
              <a:t>Click to edit master subtitle style</a:t>
            </a:r>
            <a:endParaRPr lang="en-US" dirty="0"/>
          </a:p>
        </p:txBody>
      </p:sp>
      <p:sp>
        <p:nvSpPr>
          <p:cNvPr id="15" name="Freeform 14"/>
          <p:cNvSpPr>
            <a:spLocks/>
          </p:cNvSpPr>
          <p:nvPr userDrawn="1"/>
        </p:nvSpPr>
        <p:spPr>
          <a:xfrm>
            <a:off x="604839" y="2"/>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a:endParaRPr lang="en-US" dirty="0"/>
          </a:p>
        </p:txBody>
      </p:sp>
      <p:cxnSp>
        <p:nvCxnSpPr>
          <p:cNvPr id="10" name="Straight Connector 9"/>
          <p:cNvCxnSpPr/>
          <p:nvPr userDrawn="1"/>
        </p:nvCxnSpPr>
        <p:spPr>
          <a:xfrm flipV="1">
            <a:off x="604842" y="2130425"/>
            <a:ext cx="4360664"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4" hasCustomPrompt="1"/>
          </p:nvPr>
        </p:nvSpPr>
        <p:spPr>
          <a:xfrm>
            <a:off x="5052959" y="2185740"/>
            <a:ext cx="4459032" cy="889000"/>
          </a:xfrm>
          <a:prstGeom prst="rect">
            <a:avLst/>
          </a:prstGeom>
        </p:spPr>
        <p:txBody>
          <a:bodyPr vert="horz" lIns="91431" tIns="45716" rIns="91431" bIns="45716"/>
          <a:lstStyle>
            <a:lvl1pPr marL="0" indent="0">
              <a:buFontTx/>
              <a:buNone/>
              <a:defRPr sz="2100" b="1">
                <a:solidFill>
                  <a:srgbClr val="141313"/>
                </a:solidFill>
              </a:defRPr>
            </a:lvl1pPr>
            <a:lvl2pPr marL="0" indent="0">
              <a:buFontTx/>
              <a:buNone/>
              <a:defRPr sz="2100">
                <a:solidFill>
                  <a:srgbClr val="141313"/>
                </a:solidFill>
              </a:defRPr>
            </a:lvl2pPr>
            <a:lvl3pPr marL="0" indent="0">
              <a:buFontTx/>
              <a:buNone/>
              <a:defRPr sz="2100">
                <a:solidFill>
                  <a:srgbClr val="141313"/>
                </a:solidFill>
              </a:defRPr>
            </a:lvl3pPr>
            <a:lvl4pPr marL="0" indent="0">
              <a:buFontTx/>
              <a:buNone/>
              <a:defRPr sz="2100">
                <a:solidFill>
                  <a:srgbClr val="141313"/>
                </a:solidFill>
              </a:defRPr>
            </a:lvl4pPr>
            <a:lvl5pPr marL="0" indent="0">
              <a:buFontTx/>
              <a:buNone/>
              <a:defRPr sz="2100">
                <a:solidFill>
                  <a:srgbClr val="141313"/>
                </a:solidFill>
              </a:defRPr>
            </a:lvl5pPr>
          </a:lstStyle>
          <a:p>
            <a:pPr lvl="0"/>
            <a:r>
              <a:rPr lang="en-US" dirty="0" smtClean="0"/>
              <a:t>Click to edit master text styles</a:t>
            </a:r>
          </a:p>
        </p:txBody>
      </p:sp>
      <p:sp>
        <p:nvSpPr>
          <p:cNvPr id="23" name="Text Placeholder 22"/>
          <p:cNvSpPr>
            <a:spLocks noGrp="1"/>
          </p:cNvSpPr>
          <p:nvPr>
            <p:ph type="body" sz="quarter" idx="15" hasCustomPrompt="1"/>
          </p:nvPr>
        </p:nvSpPr>
        <p:spPr>
          <a:xfrm>
            <a:off x="9578834" y="2185740"/>
            <a:ext cx="4475304" cy="889000"/>
          </a:xfrm>
          <a:prstGeom prst="rect">
            <a:avLst/>
          </a:prstGeom>
        </p:spPr>
        <p:txBody>
          <a:bodyPr vert="horz" lIns="91431" tIns="45716" rIns="91431" bIns="45716"/>
          <a:lstStyle>
            <a:lvl1pPr marL="0" indent="0">
              <a:buFontTx/>
              <a:buNone/>
              <a:defRPr sz="2100" b="1">
                <a:solidFill>
                  <a:srgbClr val="141313"/>
                </a:solidFill>
              </a:defRPr>
            </a:lvl1pPr>
            <a:lvl2pPr marL="0" indent="0">
              <a:buFontTx/>
              <a:buNone/>
              <a:defRPr sz="2100" b="1">
                <a:solidFill>
                  <a:srgbClr val="141313"/>
                </a:solidFill>
              </a:defRPr>
            </a:lvl2pPr>
            <a:lvl3pPr marL="0" indent="0">
              <a:buFontTx/>
              <a:buNone/>
              <a:defRPr sz="2100" b="1">
                <a:solidFill>
                  <a:srgbClr val="141313"/>
                </a:solidFill>
              </a:defRPr>
            </a:lvl3pPr>
            <a:lvl4pPr marL="0" indent="0">
              <a:buFontTx/>
              <a:buNone/>
              <a:defRPr sz="2100" b="1">
                <a:solidFill>
                  <a:srgbClr val="141313"/>
                </a:solidFill>
              </a:defRPr>
            </a:lvl4pPr>
            <a:lvl5pPr marL="0" indent="0">
              <a:buFontTx/>
              <a:buNone/>
              <a:defRPr sz="2100" b="1">
                <a:solidFill>
                  <a:srgbClr val="141313"/>
                </a:solidFill>
              </a:defRPr>
            </a:lvl5pPr>
          </a:lstStyle>
          <a:p>
            <a:pPr lvl="0"/>
            <a:r>
              <a:rPr lang="en-US" dirty="0" smtClean="0"/>
              <a:t>Click to edit master text styles</a:t>
            </a:r>
          </a:p>
        </p:txBody>
      </p:sp>
      <p:sp>
        <p:nvSpPr>
          <p:cNvPr id="27" name="Text Placeholder 26"/>
          <p:cNvSpPr>
            <a:spLocks noGrp="1"/>
          </p:cNvSpPr>
          <p:nvPr>
            <p:ph type="body" sz="quarter" idx="16" hasCustomPrompt="1"/>
          </p:nvPr>
        </p:nvSpPr>
        <p:spPr>
          <a:xfrm>
            <a:off x="5052959" y="3074740"/>
            <a:ext cx="4459032" cy="4102100"/>
          </a:xfrm>
          <a:prstGeom prst="rect">
            <a:avLst/>
          </a:prstGeom>
        </p:spPr>
        <p:txBody>
          <a:bodyPr vert="horz" lIns="91431" tIns="45716" rIns="91431" bIns="45716"/>
          <a:lstStyle>
            <a:lvl1pPr marL="0" indent="0">
              <a:buFontTx/>
              <a:buNone/>
              <a:defRPr sz="2100">
                <a:solidFill>
                  <a:srgbClr val="141313"/>
                </a:solidFill>
              </a:defRPr>
            </a:lvl1pPr>
            <a:lvl2pPr marL="0" indent="0">
              <a:buFontTx/>
              <a:buNone/>
              <a:defRPr sz="2100">
                <a:solidFill>
                  <a:srgbClr val="141313"/>
                </a:solidFill>
              </a:defRPr>
            </a:lvl2pPr>
            <a:lvl3pPr marL="0" indent="0">
              <a:buFontTx/>
              <a:buNone/>
              <a:defRPr sz="2100">
                <a:solidFill>
                  <a:srgbClr val="141313"/>
                </a:solidFill>
              </a:defRPr>
            </a:lvl3pPr>
            <a:lvl4pPr marL="0" indent="0">
              <a:buFontTx/>
              <a:buNone/>
              <a:defRPr sz="2100">
                <a:solidFill>
                  <a:srgbClr val="141313"/>
                </a:solidFill>
              </a:defRPr>
            </a:lvl4pPr>
            <a:lvl5pPr marL="0" indent="0">
              <a:buFontTx/>
              <a:buNone/>
              <a:defRPr sz="2100">
                <a:solidFill>
                  <a:srgbClr val="141313"/>
                </a:solidFill>
              </a:defRPr>
            </a:lvl5pPr>
          </a:lstStyle>
          <a:p>
            <a:pPr lvl="0"/>
            <a:r>
              <a:rPr lang="en-US" dirty="0" smtClean="0"/>
              <a:t>Click to edit master text styles</a:t>
            </a:r>
          </a:p>
        </p:txBody>
      </p:sp>
      <p:sp>
        <p:nvSpPr>
          <p:cNvPr id="29" name="Text Placeholder 28"/>
          <p:cNvSpPr>
            <a:spLocks noGrp="1"/>
          </p:cNvSpPr>
          <p:nvPr>
            <p:ph type="body" sz="quarter" idx="17" hasCustomPrompt="1"/>
          </p:nvPr>
        </p:nvSpPr>
        <p:spPr>
          <a:xfrm>
            <a:off x="9578832" y="3074740"/>
            <a:ext cx="4475306" cy="4102100"/>
          </a:xfrm>
          <a:prstGeom prst="rect">
            <a:avLst/>
          </a:prstGeom>
        </p:spPr>
        <p:txBody>
          <a:bodyPr vert="horz" lIns="91431" tIns="45716" rIns="91431" bIns="45716"/>
          <a:lstStyle>
            <a:lvl1pPr marL="0" indent="0">
              <a:buFontTx/>
              <a:buNone/>
              <a:defRPr sz="2100">
                <a:solidFill>
                  <a:srgbClr val="141313"/>
                </a:solidFill>
              </a:defRPr>
            </a:lvl1pPr>
            <a:lvl2pPr marL="0" indent="0">
              <a:buFontTx/>
              <a:buNone/>
              <a:defRPr sz="2100">
                <a:solidFill>
                  <a:srgbClr val="141313"/>
                </a:solidFill>
              </a:defRPr>
            </a:lvl2pPr>
            <a:lvl3pPr marL="0" indent="0">
              <a:buFontTx/>
              <a:buNone/>
              <a:defRPr sz="2100">
                <a:solidFill>
                  <a:srgbClr val="141313"/>
                </a:solidFill>
              </a:defRPr>
            </a:lvl3pPr>
            <a:lvl4pPr marL="0" indent="0">
              <a:buFontTx/>
              <a:buNone/>
              <a:defRPr sz="2100">
                <a:solidFill>
                  <a:srgbClr val="141313"/>
                </a:solidFill>
              </a:defRPr>
            </a:lvl4pPr>
            <a:lvl5pPr marL="0" indent="0">
              <a:buFontTx/>
              <a:buNone/>
              <a:defRPr sz="2100">
                <a:solidFill>
                  <a:srgbClr val="141313"/>
                </a:solidFill>
              </a:defRPr>
            </a:lvl5pPr>
          </a:lstStyle>
          <a:p>
            <a:pPr lvl="0"/>
            <a:r>
              <a:rPr lang="en-US" dirty="0" smtClean="0"/>
              <a:t>Click to edit master text styles</a:t>
            </a:r>
          </a:p>
        </p:txBody>
      </p:sp>
      <p:cxnSp>
        <p:nvCxnSpPr>
          <p:cNvPr id="17" name="Straight Connector 16"/>
          <p:cNvCxnSpPr/>
          <p:nvPr userDrawn="1"/>
        </p:nvCxnSpPr>
        <p:spPr>
          <a:xfrm flipV="1">
            <a:off x="5151324" y="2128836"/>
            <a:ext cx="4360664"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V="1">
            <a:off x="9693474" y="2127250"/>
            <a:ext cx="4360664"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0_Content_PhotoLef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r>
              <a:rPr lang="en-US" smtClean="0"/>
              <a:t>11/09/2017</a:t>
            </a:r>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r>
              <a:rPr lang="en-US" dirty="0" smtClean="0"/>
              <a:t>Conduent internal use only</a:t>
            </a:r>
            <a:endParaRPr lang="en-US" dirty="0"/>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495272" y="545660"/>
            <a:ext cx="12041085" cy="1581588"/>
          </a:xfrm>
          <a:prstGeom prst="rect">
            <a:avLst/>
          </a:prstGeom>
        </p:spPr>
        <p:txBody>
          <a:bodyPr lIns="91431" tIns="45716" rIns="91431" bIns="45716" anchor="t">
            <a:noAutofit/>
          </a:bodyPr>
          <a:lstStyle>
            <a:lvl1pPr algn="l">
              <a:lnSpc>
                <a:spcPts val="5440"/>
              </a:lnSpc>
              <a:defRPr sz="5400">
                <a:solidFill>
                  <a:srgbClr val="141313"/>
                </a:solidFill>
              </a:defRPr>
            </a:lvl1pPr>
          </a:lstStyle>
          <a:p>
            <a:r>
              <a:rPr lang="en-US" dirty="0" smtClean="0"/>
              <a:t>Click to edit master title style</a:t>
            </a:r>
            <a:endParaRPr lang="en-US" dirty="0"/>
          </a:p>
        </p:txBody>
      </p:sp>
      <p:sp>
        <p:nvSpPr>
          <p:cNvPr id="18" name="Content Placeholder 17"/>
          <p:cNvSpPr>
            <a:spLocks noGrp="1"/>
          </p:cNvSpPr>
          <p:nvPr>
            <p:ph sz="quarter" idx="13" hasCustomPrompt="1"/>
          </p:nvPr>
        </p:nvSpPr>
        <p:spPr>
          <a:xfrm>
            <a:off x="510859" y="3074740"/>
            <a:ext cx="4492749" cy="4102100"/>
          </a:xfrm>
          <a:prstGeom prst="rect">
            <a:avLst/>
          </a:prstGeom>
        </p:spPr>
        <p:txBody>
          <a:bodyPr lIns="91431" tIns="45716" rIns="91431" bIns="45716">
            <a:noAutofit/>
          </a:bodyPr>
          <a:lstStyle>
            <a:lvl1pPr marL="0" indent="0">
              <a:spcBef>
                <a:spcPts val="0"/>
              </a:spcBef>
              <a:spcAft>
                <a:spcPts val="600"/>
              </a:spcAft>
              <a:buFontTx/>
              <a:buNone/>
              <a:defRPr sz="2100">
                <a:solidFill>
                  <a:srgbClr val="141313"/>
                </a:solidFill>
              </a:defRPr>
            </a:lvl1pPr>
            <a:lvl2pPr marL="520648" indent="-292071">
              <a:spcBef>
                <a:spcPts val="0"/>
              </a:spcBef>
              <a:spcAft>
                <a:spcPts val="600"/>
              </a:spcAft>
              <a:buFontTx/>
              <a:buNone/>
              <a:defRPr sz="2100">
                <a:solidFill>
                  <a:srgbClr val="141313"/>
                </a:solidFill>
              </a:defRPr>
            </a:lvl2pPr>
            <a:lvl3pPr marL="749225" indent="-228577">
              <a:spcBef>
                <a:spcPts val="0"/>
              </a:spcBef>
              <a:spcAft>
                <a:spcPts val="600"/>
              </a:spcAft>
              <a:buFontTx/>
              <a:buNone/>
              <a:defRPr sz="2100">
                <a:solidFill>
                  <a:srgbClr val="141313"/>
                </a:solidFill>
              </a:defRPr>
            </a:lvl3pPr>
            <a:lvl4pPr marL="1028597" indent="-279372">
              <a:spcBef>
                <a:spcPts val="0"/>
              </a:spcBef>
              <a:spcAft>
                <a:spcPts val="600"/>
              </a:spcAft>
              <a:buFontTx/>
              <a:buNone/>
              <a:defRPr sz="2100">
                <a:solidFill>
                  <a:srgbClr val="141313"/>
                </a:solidFill>
              </a:defRPr>
            </a:lvl4pPr>
            <a:lvl5pPr marL="1257174" indent="-228577">
              <a:spcBef>
                <a:spcPts val="0"/>
              </a:spcBef>
              <a:spcAft>
                <a:spcPts val="600"/>
              </a:spcAft>
              <a:buFontTx/>
              <a:buNone/>
              <a:defRPr sz="2100">
                <a:solidFill>
                  <a:srgbClr val="141313"/>
                </a:solidFill>
              </a:defRPr>
            </a:lvl5pPr>
          </a:lstStyle>
          <a:p>
            <a:pPr lvl="0"/>
            <a:r>
              <a:rPr lang="en-US" dirty="0" smtClean="0"/>
              <a:t>Click to edit master text styles</a:t>
            </a:r>
          </a:p>
        </p:txBody>
      </p:sp>
      <p:sp>
        <p:nvSpPr>
          <p:cNvPr id="13" name="Subtitle 2"/>
          <p:cNvSpPr>
            <a:spLocks noGrp="1"/>
          </p:cNvSpPr>
          <p:nvPr>
            <p:ph type="subTitle" idx="1" hasCustomPrompt="1"/>
          </p:nvPr>
        </p:nvSpPr>
        <p:spPr>
          <a:xfrm>
            <a:off x="515940" y="2185740"/>
            <a:ext cx="4487669" cy="889000"/>
          </a:xfrm>
          <a:prstGeom prst="rect">
            <a:avLst/>
          </a:prstGeom>
        </p:spPr>
        <p:txBody>
          <a:bodyPr lIns="91431" tIns="45716" rIns="91431" bIns="45716">
            <a:noAutofit/>
          </a:bodyPr>
          <a:lstStyle>
            <a:lvl1pPr marL="0" indent="0" algn="l">
              <a:buNone/>
              <a:defRPr sz="2100" b="1">
                <a:solidFill>
                  <a:srgbClr val="141313"/>
                </a:solidFill>
              </a:defRPr>
            </a:lvl1pPr>
            <a:lvl2pPr marL="653044" indent="0" algn="ctr">
              <a:buNone/>
              <a:defRPr>
                <a:solidFill>
                  <a:schemeClr val="tx1">
                    <a:tint val="75000"/>
                  </a:schemeClr>
                </a:solidFill>
              </a:defRPr>
            </a:lvl2pPr>
            <a:lvl3pPr marL="1306090" indent="0" algn="ctr">
              <a:buNone/>
              <a:defRPr>
                <a:solidFill>
                  <a:schemeClr val="tx1">
                    <a:tint val="75000"/>
                  </a:schemeClr>
                </a:solidFill>
              </a:defRPr>
            </a:lvl3pPr>
            <a:lvl4pPr marL="1959135" indent="0" algn="ctr">
              <a:buNone/>
              <a:defRPr>
                <a:solidFill>
                  <a:schemeClr val="tx1">
                    <a:tint val="75000"/>
                  </a:schemeClr>
                </a:solidFill>
              </a:defRPr>
            </a:lvl4pPr>
            <a:lvl5pPr marL="2612181" indent="0" algn="ctr">
              <a:buNone/>
              <a:defRPr>
                <a:solidFill>
                  <a:schemeClr val="tx1">
                    <a:tint val="75000"/>
                  </a:schemeClr>
                </a:solidFill>
              </a:defRPr>
            </a:lvl5pPr>
            <a:lvl6pPr marL="3265225" indent="0" algn="ctr">
              <a:buNone/>
              <a:defRPr>
                <a:solidFill>
                  <a:schemeClr val="tx1">
                    <a:tint val="75000"/>
                  </a:schemeClr>
                </a:solidFill>
              </a:defRPr>
            </a:lvl6pPr>
            <a:lvl7pPr marL="3918270" indent="0" algn="ctr">
              <a:buNone/>
              <a:defRPr>
                <a:solidFill>
                  <a:schemeClr val="tx1">
                    <a:tint val="75000"/>
                  </a:schemeClr>
                </a:solidFill>
              </a:defRPr>
            </a:lvl7pPr>
            <a:lvl8pPr marL="4571314" indent="0" algn="ctr">
              <a:buNone/>
              <a:defRPr>
                <a:solidFill>
                  <a:schemeClr val="tx1">
                    <a:tint val="75000"/>
                  </a:schemeClr>
                </a:solidFill>
              </a:defRPr>
            </a:lvl8pPr>
            <a:lvl9pPr marL="5224359" indent="0" algn="ctr">
              <a:buNone/>
              <a:defRPr>
                <a:solidFill>
                  <a:schemeClr val="tx1">
                    <a:tint val="75000"/>
                  </a:schemeClr>
                </a:solidFill>
              </a:defRPr>
            </a:lvl9pPr>
          </a:lstStyle>
          <a:p>
            <a:r>
              <a:rPr lang="en-US" dirty="0" smtClean="0"/>
              <a:t>Click to edit master subtitle style</a:t>
            </a:r>
            <a:endParaRPr lang="en-US" dirty="0"/>
          </a:p>
        </p:txBody>
      </p:sp>
      <p:sp>
        <p:nvSpPr>
          <p:cNvPr id="15" name="Freeform 14"/>
          <p:cNvSpPr>
            <a:spLocks/>
          </p:cNvSpPr>
          <p:nvPr userDrawn="1"/>
        </p:nvSpPr>
        <p:spPr>
          <a:xfrm>
            <a:off x="604839" y="2"/>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a:endParaRPr lang="en-US" dirty="0"/>
          </a:p>
        </p:txBody>
      </p:sp>
      <p:cxnSp>
        <p:nvCxnSpPr>
          <p:cNvPr id="10" name="Straight Connector 9"/>
          <p:cNvCxnSpPr/>
          <p:nvPr userDrawn="1"/>
        </p:nvCxnSpPr>
        <p:spPr>
          <a:xfrm flipV="1">
            <a:off x="604842" y="2130425"/>
            <a:ext cx="4360664"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4" hasCustomPrompt="1"/>
          </p:nvPr>
        </p:nvSpPr>
        <p:spPr>
          <a:xfrm>
            <a:off x="5052959" y="2185740"/>
            <a:ext cx="4459032" cy="889000"/>
          </a:xfrm>
          <a:prstGeom prst="rect">
            <a:avLst/>
          </a:prstGeom>
        </p:spPr>
        <p:txBody>
          <a:bodyPr vert="horz" lIns="91431" tIns="45716" rIns="91431" bIns="45716"/>
          <a:lstStyle>
            <a:lvl1pPr marL="0" indent="0">
              <a:buFontTx/>
              <a:buNone/>
              <a:defRPr sz="2100" b="1">
                <a:solidFill>
                  <a:schemeClr val="accent1"/>
                </a:solidFill>
              </a:defRPr>
            </a:lvl1pPr>
            <a:lvl2pPr marL="0" indent="0">
              <a:buFontTx/>
              <a:buNone/>
              <a:defRPr sz="2100">
                <a:solidFill>
                  <a:srgbClr val="141313"/>
                </a:solidFill>
              </a:defRPr>
            </a:lvl2pPr>
            <a:lvl3pPr marL="0" indent="0">
              <a:buFontTx/>
              <a:buNone/>
              <a:defRPr sz="2100">
                <a:solidFill>
                  <a:srgbClr val="141313"/>
                </a:solidFill>
              </a:defRPr>
            </a:lvl3pPr>
            <a:lvl4pPr marL="0" indent="0">
              <a:buFontTx/>
              <a:buNone/>
              <a:defRPr sz="2100">
                <a:solidFill>
                  <a:srgbClr val="141313"/>
                </a:solidFill>
              </a:defRPr>
            </a:lvl4pPr>
            <a:lvl5pPr marL="0" indent="0">
              <a:buFontTx/>
              <a:buNone/>
              <a:defRPr sz="2100">
                <a:solidFill>
                  <a:srgbClr val="141313"/>
                </a:solidFill>
              </a:defRPr>
            </a:lvl5pPr>
          </a:lstStyle>
          <a:p>
            <a:pPr lvl="0"/>
            <a:r>
              <a:rPr lang="en-US" dirty="0" smtClean="0"/>
              <a:t>Click to edit master text styles</a:t>
            </a:r>
          </a:p>
        </p:txBody>
      </p:sp>
      <p:sp>
        <p:nvSpPr>
          <p:cNvPr id="23" name="Text Placeholder 22"/>
          <p:cNvSpPr>
            <a:spLocks noGrp="1"/>
          </p:cNvSpPr>
          <p:nvPr>
            <p:ph type="body" sz="quarter" idx="15" hasCustomPrompt="1"/>
          </p:nvPr>
        </p:nvSpPr>
        <p:spPr>
          <a:xfrm>
            <a:off x="9578834" y="2185740"/>
            <a:ext cx="4475304" cy="889000"/>
          </a:xfrm>
          <a:prstGeom prst="rect">
            <a:avLst/>
          </a:prstGeom>
        </p:spPr>
        <p:txBody>
          <a:bodyPr vert="horz" lIns="91431" tIns="45716" rIns="91431" bIns="45716"/>
          <a:lstStyle>
            <a:lvl1pPr marL="0" indent="0">
              <a:buFontTx/>
              <a:buNone/>
              <a:defRPr sz="2100" b="1">
                <a:solidFill>
                  <a:schemeClr val="accent4"/>
                </a:solidFill>
              </a:defRPr>
            </a:lvl1pPr>
            <a:lvl2pPr marL="0" indent="0">
              <a:buFontTx/>
              <a:buNone/>
              <a:defRPr sz="2100" b="1">
                <a:solidFill>
                  <a:srgbClr val="141313"/>
                </a:solidFill>
              </a:defRPr>
            </a:lvl2pPr>
            <a:lvl3pPr marL="0" indent="0">
              <a:buFontTx/>
              <a:buNone/>
              <a:defRPr sz="2100" b="1">
                <a:solidFill>
                  <a:srgbClr val="141313"/>
                </a:solidFill>
              </a:defRPr>
            </a:lvl3pPr>
            <a:lvl4pPr marL="0" indent="0">
              <a:buFontTx/>
              <a:buNone/>
              <a:defRPr sz="2100" b="1">
                <a:solidFill>
                  <a:srgbClr val="141313"/>
                </a:solidFill>
              </a:defRPr>
            </a:lvl4pPr>
            <a:lvl5pPr marL="0" indent="0">
              <a:buFontTx/>
              <a:buNone/>
              <a:defRPr sz="2100" b="1">
                <a:solidFill>
                  <a:srgbClr val="141313"/>
                </a:solidFill>
              </a:defRPr>
            </a:lvl5pPr>
          </a:lstStyle>
          <a:p>
            <a:pPr lvl="0"/>
            <a:r>
              <a:rPr lang="en-US" dirty="0" smtClean="0"/>
              <a:t>Click to edit master text styles</a:t>
            </a:r>
          </a:p>
        </p:txBody>
      </p:sp>
      <p:sp>
        <p:nvSpPr>
          <p:cNvPr id="27" name="Text Placeholder 26"/>
          <p:cNvSpPr>
            <a:spLocks noGrp="1"/>
          </p:cNvSpPr>
          <p:nvPr>
            <p:ph type="body" sz="quarter" idx="16" hasCustomPrompt="1"/>
          </p:nvPr>
        </p:nvSpPr>
        <p:spPr>
          <a:xfrm>
            <a:off x="5052959" y="3074740"/>
            <a:ext cx="4459032" cy="4102100"/>
          </a:xfrm>
          <a:prstGeom prst="rect">
            <a:avLst/>
          </a:prstGeom>
        </p:spPr>
        <p:txBody>
          <a:bodyPr vert="horz" lIns="91431" tIns="45716" rIns="91431" bIns="45716"/>
          <a:lstStyle>
            <a:lvl1pPr marL="0" indent="0">
              <a:buFontTx/>
              <a:buNone/>
              <a:defRPr sz="2100">
                <a:solidFill>
                  <a:srgbClr val="141313"/>
                </a:solidFill>
              </a:defRPr>
            </a:lvl1pPr>
            <a:lvl2pPr marL="0" indent="0">
              <a:buFontTx/>
              <a:buNone/>
              <a:defRPr sz="2100">
                <a:solidFill>
                  <a:srgbClr val="141313"/>
                </a:solidFill>
              </a:defRPr>
            </a:lvl2pPr>
            <a:lvl3pPr marL="0" indent="0">
              <a:buFontTx/>
              <a:buNone/>
              <a:defRPr sz="2100">
                <a:solidFill>
                  <a:srgbClr val="141313"/>
                </a:solidFill>
              </a:defRPr>
            </a:lvl3pPr>
            <a:lvl4pPr marL="0" indent="0">
              <a:buFontTx/>
              <a:buNone/>
              <a:defRPr sz="2100">
                <a:solidFill>
                  <a:srgbClr val="141313"/>
                </a:solidFill>
              </a:defRPr>
            </a:lvl4pPr>
            <a:lvl5pPr marL="0" indent="0">
              <a:buFontTx/>
              <a:buNone/>
              <a:defRPr sz="2100">
                <a:solidFill>
                  <a:srgbClr val="141313"/>
                </a:solidFill>
              </a:defRPr>
            </a:lvl5pPr>
          </a:lstStyle>
          <a:p>
            <a:pPr lvl="0"/>
            <a:r>
              <a:rPr lang="en-US" dirty="0" smtClean="0"/>
              <a:t>Click to edit master text styles</a:t>
            </a:r>
          </a:p>
        </p:txBody>
      </p:sp>
      <p:sp>
        <p:nvSpPr>
          <p:cNvPr id="29" name="Text Placeholder 28"/>
          <p:cNvSpPr>
            <a:spLocks noGrp="1"/>
          </p:cNvSpPr>
          <p:nvPr>
            <p:ph type="body" sz="quarter" idx="17" hasCustomPrompt="1"/>
          </p:nvPr>
        </p:nvSpPr>
        <p:spPr>
          <a:xfrm>
            <a:off x="9578832" y="3074740"/>
            <a:ext cx="4475306" cy="4102100"/>
          </a:xfrm>
          <a:prstGeom prst="rect">
            <a:avLst/>
          </a:prstGeom>
        </p:spPr>
        <p:txBody>
          <a:bodyPr vert="horz" lIns="91431" tIns="45716" rIns="91431" bIns="45716"/>
          <a:lstStyle>
            <a:lvl1pPr marL="0" indent="0">
              <a:buFontTx/>
              <a:buNone/>
              <a:defRPr sz="2100">
                <a:solidFill>
                  <a:srgbClr val="141313"/>
                </a:solidFill>
              </a:defRPr>
            </a:lvl1pPr>
            <a:lvl2pPr marL="0" indent="0">
              <a:buFontTx/>
              <a:buNone/>
              <a:defRPr sz="2100">
                <a:solidFill>
                  <a:srgbClr val="141313"/>
                </a:solidFill>
              </a:defRPr>
            </a:lvl2pPr>
            <a:lvl3pPr marL="0" indent="0">
              <a:buFontTx/>
              <a:buNone/>
              <a:defRPr sz="2100">
                <a:solidFill>
                  <a:srgbClr val="141313"/>
                </a:solidFill>
              </a:defRPr>
            </a:lvl3pPr>
            <a:lvl4pPr marL="0" indent="0">
              <a:buFontTx/>
              <a:buNone/>
              <a:defRPr sz="2100">
                <a:solidFill>
                  <a:srgbClr val="141313"/>
                </a:solidFill>
              </a:defRPr>
            </a:lvl4pPr>
            <a:lvl5pPr marL="0" indent="0">
              <a:buFontTx/>
              <a:buNone/>
              <a:defRPr sz="2100">
                <a:solidFill>
                  <a:srgbClr val="141313"/>
                </a:solidFill>
              </a:defRPr>
            </a:lvl5pPr>
          </a:lstStyle>
          <a:p>
            <a:pPr lvl="0"/>
            <a:r>
              <a:rPr lang="en-US" dirty="0" smtClean="0"/>
              <a:t>Click to edit master text styles</a:t>
            </a:r>
          </a:p>
        </p:txBody>
      </p:sp>
      <p:cxnSp>
        <p:nvCxnSpPr>
          <p:cNvPr id="17" name="Straight Connector 16"/>
          <p:cNvCxnSpPr/>
          <p:nvPr userDrawn="1"/>
        </p:nvCxnSpPr>
        <p:spPr>
          <a:xfrm flipV="1">
            <a:off x="5151324" y="2128836"/>
            <a:ext cx="4360664"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V="1">
            <a:off x="9693474" y="2127250"/>
            <a:ext cx="4360664"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Content_PhotoLef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r>
              <a:rPr lang="en-US" smtClean="0"/>
              <a:t>11/09/2017</a:t>
            </a:r>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r>
              <a:rPr lang="en-US" dirty="0" smtClean="0"/>
              <a:t>Conduent internal use only</a:t>
            </a:r>
            <a:endParaRPr lang="en-US" dirty="0"/>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495274" y="545661"/>
            <a:ext cx="12063365" cy="1584764"/>
          </a:xfrm>
          <a:prstGeom prst="rect">
            <a:avLst/>
          </a:prstGeom>
        </p:spPr>
        <p:txBody>
          <a:bodyPr lIns="91431" tIns="45716" rIns="91431" bIns="45716" anchor="t">
            <a:noAutofit/>
          </a:bodyPr>
          <a:lstStyle>
            <a:lvl1pPr algn="l">
              <a:lnSpc>
                <a:spcPts val="5440"/>
              </a:lnSpc>
              <a:defRPr sz="5400">
                <a:solidFill>
                  <a:srgbClr val="141313"/>
                </a:solidFill>
              </a:defRPr>
            </a:lvl1pPr>
          </a:lstStyle>
          <a:p>
            <a:r>
              <a:rPr lang="en-US" dirty="0" smtClean="0"/>
              <a:t>Click to edit master title style</a:t>
            </a:r>
            <a:endParaRPr lang="en-US" dirty="0"/>
          </a:p>
        </p:txBody>
      </p:sp>
      <p:sp>
        <p:nvSpPr>
          <p:cNvPr id="18" name="Content Placeholder 17"/>
          <p:cNvSpPr>
            <a:spLocks noGrp="1"/>
          </p:cNvSpPr>
          <p:nvPr>
            <p:ph sz="quarter" idx="13" hasCustomPrompt="1"/>
          </p:nvPr>
        </p:nvSpPr>
        <p:spPr>
          <a:xfrm>
            <a:off x="510860" y="3074743"/>
            <a:ext cx="3319781" cy="3230879"/>
          </a:xfrm>
          <a:prstGeom prst="rect">
            <a:avLst/>
          </a:prstGeom>
        </p:spPr>
        <p:txBody>
          <a:bodyPr lIns="91431" tIns="45716" rIns="91431" bIns="45716">
            <a:noAutofit/>
          </a:bodyPr>
          <a:lstStyle>
            <a:lvl1pPr marL="0" indent="0">
              <a:spcBef>
                <a:spcPts val="0"/>
              </a:spcBef>
              <a:spcAft>
                <a:spcPts val="600"/>
              </a:spcAft>
              <a:buFontTx/>
              <a:buNone/>
              <a:defRPr sz="2100">
                <a:solidFill>
                  <a:srgbClr val="141313"/>
                </a:solidFill>
              </a:defRPr>
            </a:lvl1pPr>
            <a:lvl2pPr marL="520648" indent="-292071">
              <a:spcBef>
                <a:spcPts val="0"/>
              </a:spcBef>
              <a:spcAft>
                <a:spcPts val="600"/>
              </a:spcAft>
              <a:buFontTx/>
              <a:buNone/>
              <a:defRPr sz="2100">
                <a:solidFill>
                  <a:srgbClr val="141313"/>
                </a:solidFill>
              </a:defRPr>
            </a:lvl2pPr>
            <a:lvl3pPr marL="749225" indent="-228577">
              <a:spcBef>
                <a:spcPts val="0"/>
              </a:spcBef>
              <a:spcAft>
                <a:spcPts val="600"/>
              </a:spcAft>
              <a:buFontTx/>
              <a:buNone/>
              <a:defRPr sz="2100">
                <a:solidFill>
                  <a:srgbClr val="141313"/>
                </a:solidFill>
              </a:defRPr>
            </a:lvl3pPr>
            <a:lvl4pPr marL="1028597" indent="-279372">
              <a:spcBef>
                <a:spcPts val="0"/>
              </a:spcBef>
              <a:spcAft>
                <a:spcPts val="600"/>
              </a:spcAft>
              <a:buFontTx/>
              <a:buNone/>
              <a:defRPr sz="2100">
                <a:solidFill>
                  <a:srgbClr val="141313"/>
                </a:solidFill>
              </a:defRPr>
            </a:lvl4pPr>
            <a:lvl5pPr marL="1257174" indent="-228577">
              <a:spcBef>
                <a:spcPts val="0"/>
              </a:spcBef>
              <a:spcAft>
                <a:spcPts val="600"/>
              </a:spcAft>
              <a:buFontTx/>
              <a:buNone/>
              <a:defRPr sz="2100">
                <a:solidFill>
                  <a:srgbClr val="141313"/>
                </a:solidFill>
              </a:defRPr>
            </a:lvl5pPr>
          </a:lstStyle>
          <a:p>
            <a:pPr lvl="0"/>
            <a:r>
              <a:rPr lang="en-US" dirty="0" smtClean="0"/>
              <a:t>Click to edit master text styles</a:t>
            </a:r>
          </a:p>
        </p:txBody>
      </p:sp>
      <p:sp>
        <p:nvSpPr>
          <p:cNvPr id="13" name="Subtitle 2"/>
          <p:cNvSpPr>
            <a:spLocks noGrp="1"/>
          </p:cNvSpPr>
          <p:nvPr>
            <p:ph type="subTitle" idx="1" hasCustomPrompt="1"/>
          </p:nvPr>
        </p:nvSpPr>
        <p:spPr>
          <a:xfrm>
            <a:off x="515939" y="2185740"/>
            <a:ext cx="3314701" cy="889000"/>
          </a:xfrm>
          <a:prstGeom prst="rect">
            <a:avLst/>
          </a:prstGeom>
        </p:spPr>
        <p:txBody>
          <a:bodyPr lIns="91431" tIns="45716" rIns="91431" bIns="45716">
            <a:noAutofit/>
          </a:bodyPr>
          <a:lstStyle>
            <a:lvl1pPr marL="0" indent="0" algn="l">
              <a:buNone/>
              <a:defRPr sz="2100" b="1">
                <a:solidFill>
                  <a:srgbClr val="141313"/>
                </a:solidFill>
              </a:defRPr>
            </a:lvl1pPr>
            <a:lvl2pPr marL="653044" indent="0" algn="ctr">
              <a:buNone/>
              <a:defRPr>
                <a:solidFill>
                  <a:schemeClr val="tx1">
                    <a:tint val="75000"/>
                  </a:schemeClr>
                </a:solidFill>
              </a:defRPr>
            </a:lvl2pPr>
            <a:lvl3pPr marL="1306090" indent="0" algn="ctr">
              <a:buNone/>
              <a:defRPr>
                <a:solidFill>
                  <a:schemeClr val="tx1">
                    <a:tint val="75000"/>
                  </a:schemeClr>
                </a:solidFill>
              </a:defRPr>
            </a:lvl3pPr>
            <a:lvl4pPr marL="1959135" indent="0" algn="ctr">
              <a:buNone/>
              <a:defRPr>
                <a:solidFill>
                  <a:schemeClr val="tx1">
                    <a:tint val="75000"/>
                  </a:schemeClr>
                </a:solidFill>
              </a:defRPr>
            </a:lvl4pPr>
            <a:lvl5pPr marL="2612181" indent="0" algn="ctr">
              <a:buNone/>
              <a:defRPr>
                <a:solidFill>
                  <a:schemeClr val="tx1">
                    <a:tint val="75000"/>
                  </a:schemeClr>
                </a:solidFill>
              </a:defRPr>
            </a:lvl5pPr>
            <a:lvl6pPr marL="3265225" indent="0" algn="ctr">
              <a:buNone/>
              <a:defRPr>
                <a:solidFill>
                  <a:schemeClr val="tx1">
                    <a:tint val="75000"/>
                  </a:schemeClr>
                </a:solidFill>
              </a:defRPr>
            </a:lvl6pPr>
            <a:lvl7pPr marL="3918270" indent="0" algn="ctr">
              <a:buNone/>
              <a:defRPr>
                <a:solidFill>
                  <a:schemeClr val="tx1">
                    <a:tint val="75000"/>
                  </a:schemeClr>
                </a:solidFill>
              </a:defRPr>
            </a:lvl7pPr>
            <a:lvl8pPr marL="4571314" indent="0" algn="ctr">
              <a:buNone/>
              <a:defRPr>
                <a:solidFill>
                  <a:schemeClr val="tx1">
                    <a:tint val="75000"/>
                  </a:schemeClr>
                </a:solidFill>
              </a:defRPr>
            </a:lvl8pPr>
            <a:lvl9pPr marL="5224359" indent="0" algn="ctr">
              <a:buNone/>
              <a:defRPr>
                <a:solidFill>
                  <a:schemeClr val="tx1">
                    <a:tint val="75000"/>
                  </a:schemeClr>
                </a:solidFill>
              </a:defRPr>
            </a:lvl9pPr>
          </a:lstStyle>
          <a:p>
            <a:r>
              <a:rPr lang="en-US" dirty="0" smtClean="0"/>
              <a:t>Click to edit master subtitle style</a:t>
            </a:r>
            <a:endParaRPr lang="en-US" dirty="0"/>
          </a:p>
        </p:txBody>
      </p:sp>
      <p:sp>
        <p:nvSpPr>
          <p:cNvPr id="15" name="Freeform 14"/>
          <p:cNvSpPr>
            <a:spLocks/>
          </p:cNvSpPr>
          <p:nvPr userDrawn="1"/>
        </p:nvSpPr>
        <p:spPr>
          <a:xfrm>
            <a:off x="604839" y="2"/>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a:endParaRPr lang="en-US" dirty="0"/>
          </a:p>
        </p:txBody>
      </p:sp>
      <p:cxnSp>
        <p:nvCxnSpPr>
          <p:cNvPr id="10" name="Straight Connector 9"/>
          <p:cNvCxnSpPr/>
          <p:nvPr userDrawn="1"/>
        </p:nvCxnSpPr>
        <p:spPr>
          <a:xfrm>
            <a:off x="604841" y="2132014"/>
            <a:ext cx="3187701"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4008441" y="2130424"/>
            <a:ext cx="10045701" cy="3176"/>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4" hasCustomPrompt="1"/>
          </p:nvPr>
        </p:nvSpPr>
        <p:spPr>
          <a:xfrm>
            <a:off x="3932238" y="2241442"/>
            <a:ext cx="2540000" cy="1270000"/>
          </a:xfrm>
          <a:prstGeom prst="rect">
            <a:avLst/>
          </a:prstGeom>
        </p:spPr>
        <p:txBody>
          <a:bodyPr vert="horz" lIns="91431" tIns="45716" rIns="91431" bIns="45716"/>
          <a:lstStyle>
            <a:lvl1pPr marL="0" indent="0">
              <a:buFontTx/>
              <a:buNone/>
              <a:defRPr sz="1900" b="1">
                <a:solidFill>
                  <a:srgbClr val="141313"/>
                </a:solidFill>
              </a:defRPr>
            </a:lvl1pPr>
            <a:lvl2pPr marL="0" indent="0">
              <a:buFontTx/>
              <a:buNone/>
              <a:defRPr sz="2100">
                <a:solidFill>
                  <a:srgbClr val="141313"/>
                </a:solidFill>
              </a:defRPr>
            </a:lvl2pPr>
            <a:lvl3pPr marL="0" indent="0">
              <a:buFontTx/>
              <a:buNone/>
              <a:defRPr sz="2100">
                <a:solidFill>
                  <a:srgbClr val="141313"/>
                </a:solidFill>
              </a:defRPr>
            </a:lvl3pPr>
            <a:lvl4pPr marL="0" indent="0">
              <a:buFontTx/>
              <a:buNone/>
              <a:defRPr sz="2100">
                <a:solidFill>
                  <a:srgbClr val="141313"/>
                </a:solidFill>
              </a:defRPr>
            </a:lvl4pPr>
            <a:lvl5pPr marL="0" indent="0">
              <a:buFontTx/>
              <a:buNone/>
              <a:defRPr sz="2100">
                <a:solidFill>
                  <a:srgbClr val="141313"/>
                </a:solidFill>
              </a:defRPr>
            </a:lvl5pPr>
          </a:lstStyle>
          <a:p>
            <a:pPr lvl="0"/>
            <a:r>
              <a:rPr lang="en-US" dirty="0" smtClean="0"/>
              <a:t>Click to edit master text styles</a:t>
            </a:r>
          </a:p>
        </p:txBody>
      </p:sp>
      <p:sp>
        <p:nvSpPr>
          <p:cNvPr id="16" name="Text Placeholder 15"/>
          <p:cNvSpPr>
            <a:spLocks noGrp="1"/>
          </p:cNvSpPr>
          <p:nvPr>
            <p:ph type="body" sz="quarter" idx="15" hasCustomPrompt="1"/>
          </p:nvPr>
        </p:nvSpPr>
        <p:spPr>
          <a:xfrm>
            <a:off x="6472238" y="2241442"/>
            <a:ext cx="2540000" cy="1270000"/>
          </a:xfrm>
          <a:prstGeom prst="rect">
            <a:avLst/>
          </a:prstGeom>
        </p:spPr>
        <p:txBody>
          <a:bodyPr vert="horz" lIns="91431" tIns="45716" rIns="91431" bIns="45716"/>
          <a:lstStyle>
            <a:lvl1pPr marL="0" indent="0">
              <a:buFontTx/>
              <a:buNone/>
              <a:defRPr sz="1900" b="1">
                <a:solidFill>
                  <a:srgbClr val="141313"/>
                </a:solidFill>
              </a:defRPr>
            </a:lvl1pPr>
            <a:lvl2pPr marL="0" indent="0">
              <a:buFontTx/>
              <a:buNone/>
              <a:defRPr sz="2100">
                <a:solidFill>
                  <a:srgbClr val="141313"/>
                </a:solidFill>
              </a:defRPr>
            </a:lvl2pPr>
            <a:lvl3pPr marL="0" indent="0">
              <a:buFontTx/>
              <a:buNone/>
              <a:defRPr sz="2100">
                <a:solidFill>
                  <a:srgbClr val="141313"/>
                </a:solidFill>
              </a:defRPr>
            </a:lvl3pPr>
            <a:lvl4pPr marL="0" indent="0">
              <a:buFontTx/>
              <a:buNone/>
              <a:defRPr sz="2100">
                <a:solidFill>
                  <a:srgbClr val="141313"/>
                </a:solidFill>
              </a:defRPr>
            </a:lvl4pPr>
            <a:lvl5pPr marL="0" indent="0">
              <a:buFontTx/>
              <a:buNone/>
              <a:defRPr sz="2100">
                <a:solidFill>
                  <a:srgbClr val="141313"/>
                </a:solidFill>
              </a:defRPr>
            </a:lvl5pPr>
          </a:lstStyle>
          <a:p>
            <a:pPr lvl="0"/>
            <a:r>
              <a:rPr lang="en-US" dirty="0" smtClean="0"/>
              <a:t>Click to edit master text styles</a:t>
            </a:r>
          </a:p>
        </p:txBody>
      </p:sp>
      <p:sp>
        <p:nvSpPr>
          <p:cNvPr id="19" name="Text Placeholder 18"/>
          <p:cNvSpPr>
            <a:spLocks noGrp="1"/>
          </p:cNvSpPr>
          <p:nvPr>
            <p:ph type="body" sz="quarter" idx="16" hasCustomPrompt="1"/>
          </p:nvPr>
        </p:nvSpPr>
        <p:spPr>
          <a:xfrm>
            <a:off x="9012238" y="2241442"/>
            <a:ext cx="2540000" cy="1270000"/>
          </a:xfrm>
          <a:prstGeom prst="rect">
            <a:avLst/>
          </a:prstGeom>
        </p:spPr>
        <p:txBody>
          <a:bodyPr vert="horz" lIns="91431" tIns="45716" rIns="91431" bIns="45716"/>
          <a:lstStyle>
            <a:lvl1pPr marL="0" indent="0">
              <a:buFontTx/>
              <a:buNone/>
              <a:defRPr sz="1900" b="1">
                <a:solidFill>
                  <a:srgbClr val="141313"/>
                </a:solidFill>
              </a:defRPr>
            </a:lvl1pPr>
            <a:lvl2pPr marL="0" indent="0">
              <a:buFontTx/>
              <a:buNone/>
              <a:defRPr sz="2100" b="1">
                <a:solidFill>
                  <a:srgbClr val="141313"/>
                </a:solidFill>
              </a:defRPr>
            </a:lvl2pPr>
            <a:lvl3pPr marL="0" indent="0">
              <a:buFontTx/>
              <a:buNone/>
              <a:defRPr sz="2100" b="1">
                <a:solidFill>
                  <a:srgbClr val="141313"/>
                </a:solidFill>
              </a:defRPr>
            </a:lvl3pPr>
            <a:lvl4pPr marL="0" indent="0">
              <a:buFontTx/>
              <a:buNone/>
              <a:defRPr sz="2100" b="1">
                <a:solidFill>
                  <a:srgbClr val="141313"/>
                </a:solidFill>
              </a:defRPr>
            </a:lvl4pPr>
            <a:lvl5pPr marL="0" indent="0">
              <a:buFontTx/>
              <a:buNone/>
              <a:defRPr sz="2100" b="1">
                <a:solidFill>
                  <a:srgbClr val="141313"/>
                </a:solidFill>
              </a:defRPr>
            </a:lvl5pPr>
          </a:lstStyle>
          <a:p>
            <a:pPr lvl="0"/>
            <a:r>
              <a:rPr lang="en-US" dirty="0" smtClean="0"/>
              <a:t>Click to edit master text styles</a:t>
            </a:r>
          </a:p>
        </p:txBody>
      </p:sp>
      <p:sp>
        <p:nvSpPr>
          <p:cNvPr id="22" name="Text Placeholder 21"/>
          <p:cNvSpPr>
            <a:spLocks noGrp="1"/>
          </p:cNvSpPr>
          <p:nvPr>
            <p:ph type="body" sz="quarter" idx="17" hasCustomPrompt="1"/>
          </p:nvPr>
        </p:nvSpPr>
        <p:spPr>
          <a:xfrm>
            <a:off x="11552238" y="2241442"/>
            <a:ext cx="2626042" cy="1270000"/>
          </a:xfrm>
          <a:prstGeom prst="rect">
            <a:avLst/>
          </a:prstGeom>
        </p:spPr>
        <p:txBody>
          <a:bodyPr vert="horz" lIns="91431" tIns="45716" rIns="91431" bIns="45716"/>
          <a:lstStyle>
            <a:lvl1pPr marL="0" indent="0">
              <a:buFontTx/>
              <a:buNone/>
              <a:defRPr sz="1900" b="1">
                <a:solidFill>
                  <a:srgbClr val="141313"/>
                </a:solidFill>
              </a:defRPr>
            </a:lvl1pPr>
            <a:lvl2pPr marL="0" indent="0">
              <a:buFontTx/>
              <a:buNone/>
              <a:defRPr sz="2100" b="1">
                <a:solidFill>
                  <a:srgbClr val="141313"/>
                </a:solidFill>
              </a:defRPr>
            </a:lvl2pPr>
            <a:lvl3pPr marL="0" indent="0">
              <a:buFontTx/>
              <a:buNone/>
              <a:defRPr sz="2100" b="1">
                <a:solidFill>
                  <a:srgbClr val="141313"/>
                </a:solidFill>
              </a:defRPr>
            </a:lvl3pPr>
            <a:lvl4pPr marL="0" indent="0">
              <a:buFontTx/>
              <a:buNone/>
              <a:defRPr sz="2100" b="1">
                <a:solidFill>
                  <a:srgbClr val="141313"/>
                </a:solidFill>
              </a:defRPr>
            </a:lvl4pPr>
            <a:lvl5pPr marL="0" indent="0">
              <a:buFontTx/>
              <a:buNone/>
              <a:defRPr sz="2100" b="1">
                <a:solidFill>
                  <a:srgbClr val="141313"/>
                </a:solidFill>
              </a:defRPr>
            </a:lvl5pPr>
          </a:lstStyle>
          <a:p>
            <a:pPr lvl="0"/>
            <a:r>
              <a:rPr lang="en-US" dirty="0" smtClean="0"/>
              <a:t>Click to edit master text styles</a:t>
            </a:r>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8_Content_PhotoLef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r>
              <a:rPr lang="en-US" smtClean="0"/>
              <a:t>11/09/2017</a:t>
            </a:r>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r>
              <a:rPr lang="en-US" dirty="0" smtClean="0"/>
              <a:t>Conduent internal use only</a:t>
            </a:r>
            <a:endParaRPr lang="en-US" dirty="0"/>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495274" y="545660"/>
            <a:ext cx="12063365" cy="1586352"/>
          </a:xfrm>
          <a:prstGeom prst="rect">
            <a:avLst/>
          </a:prstGeom>
        </p:spPr>
        <p:txBody>
          <a:bodyPr lIns="91431" tIns="45716" rIns="91431" bIns="45716" anchor="t">
            <a:noAutofit/>
          </a:bodyPr>
          <a:lstStyle>
            <a:lvl1pPr algn="l">
              <a:lnSpc>
                <a:spcPts val="5440"/>
              </a:lnSpc>
              <a:defRPr sz="5400">
                <a:solidFill>
                  <a:srgbClr val="141313"/>
                </a:solidFill>
              </a:defRPr>
            </a:lvl1pPr>
          </a:lstStyle>
          <a:p>
            <a:r>
              <a:rPr lang="en-US" dirty="0" smtClean="0"/>
              <a:t>Click to edit master title style</a:t>
            </a:r>
            <a:endParaRPr lang="en-US" dirty="0"/>
          </a:p>
        </p:txBody>
      </p:sp>
      <p:sp>
        <p:nvSpPr>
          <p:cNvPr id="18" name="Content Placeholder 17"/>
          <p:cNvSpPr>
            <a:spLocks noGrp="1"/>
          </p:cNvSpPr>
          <p:nvPr>
            <p:ph sz="quarter" idx="13" hasCustomPrompt="1"/>
          </p:nvPr>
        </p:nvSpPr>
        <p:spPr>
          <a:xfrm>
            <a:off x="510859" y="5786300"/>
            <a:ext cx="6697981" cy="1785622"/>
          </a:xfrm>
          <a:prstGeom prst="rect">
            <a:avLst/>
          </a:prstGeom>
        </p:spPr>
        <p:txBody>
          <a:bodyPr lIns="91431" tIns="45716" rIns="91431" bIns="45716">
            <a:noAutofit/>
          </a:bodyPr>
          <a:lstStyle>
            <a:lvl1pPr marL="0" indent="0">
              <a:spcBef>
                <a:spcPts val="0"/>
              </a:spcBef>
              <a:spcAft>
                <a:spcPts val="600"/>
              </a:spcAft>
              <a:buFontTx/>
              <a:buNone/>
              <a:defRPr sz="2100">
                <a:solidFill>
                  <a:srgbClr val="141313"/>
                </a:solidFill>
              </a:defRPr>
            </a:lvl1pPr>
            <a:lvl2pPr marL="520648" indent="-292071">
              <a:spcBef>
                <a:spcPts val="0"/>
              </a:spcBef>
              <a:spcAft>
                <a:spcPts val="600"/>
              </a:spcAft>
              <a:buFontTx/>
              <a:buNone/>
              <a:defRPr sz="2100">
                <a:solidFill>
                  <a:srgbClr val="141313"/>
                </a:solidFill>
              </a:defRPr>
            </a:lvl2pPr>
            <a:lvl3pPr marL="749225" indent="-228577">
              <a:spcBef>
                <a:spcPts val="0"/>
              </a:spcBef>
              <a:spcAft>
                <a:spcPts val="600"/>
              </a:spcAft>
              <a:buFontTx/>
              <a:buNone/>
              <a:defRPr sz="2100">
                <a:solidFill>
                  <a:srgbClr val="141313"/>
                </a:solidFill>
              </a:defRPr>
            </a:lvl3pPr>
            <a:lvl4pPr marL="1028597" indent="-279372">
              <a:spcBef>
                <a:spcPts val="0"/>
              </a:spcBef>
              <a:spcAft>
                <a:spcPts val="600"/>
              </a:spcAft>
              <a:buFontTx/>
              <a:buNone/>
              <a:defRPr sz="2100">
                <a:solidFill>
                  <a:srgbClr val="141313"/>
                </a:solidFill>
              </a:defRPr>
            </a:lvl4pPr>
            <a:lvl5pPr marL="1257174" indent="-228577">
              <a:spcBef>
                <a:spcPts val="0"/>
              </a:spcBef>
              <a:spcAft>
                <a:spcPts val="600"/>
              </a:spcAft>
              <a:buFontTx/>
              <a:buNone/>
              <a:defRPr sz="2100">
                <a:solidFill>
                  <a:srgbClr val="141313"/>
                </a:solidFill>
              </a:defRPr>
            </a:lvl5pPr>
          </a:lstStyle>
          <a:p>
            <a:pPr lvl="0"/>
            <a:r>
              <a:rPr lang="en-US" dirty="0" smtClean="0"/>
              <a:t>Click to edit master text styles</a:t>
            </a:r>
          </a:p>
        </p:txBody>
      </p:sp>
      <p:sp>
        <p:nvSpPr>
          <p:cNvPr id="13" name="Subtitle 2"/>
          <p:cNvSpPr>
            <a:spLocks noGrp="1"/>
          </p:cNvSpPr>
          <p:nvPr>
            <p:ph type="subTitle" idx="1" hasCustomPrompt="1"/>
          </p:nvPr>
        </p:nvSpPr>
        <p:spPr>
          <a:xfrm>
            <a:off x="515937" y="2185740"/>
            <a:ext cx="13538202" cy="889000"/>
          </a:xfrm>
          <a:prstGeom prst="rect">
            <a:avLst/>
          </a:prstGeom>
        </p:spPr>
        <p:txBody>
          <a:bodyPr lIns="91431" tIns="45716" rIns="91431" bIns="45716">
            <a:noAutofit/>
          </a:bodyPr>
          <a:lstStyle>
            <a:lvl1pPr marL="0" indent="0" algn="l">
              <a:buNone/>
              <a:defRPr sz="2100" b="1">
                <a:solidFill>
                  <a:srgbClr val="141313"/>
                </a:solidFill>
              </a:defRPr>
            </a:lvl1pPr>
            <a:lvl2pPr marL="653044" indent="0" algn="ctr">
              <a:buNone/>
              <a:defRPr>
                <a:solidFill>
                  <a:schemeClr val="tx1">
                    <a:tint val="75000"/>
                  </a:schemeClr>
                </a:solidFill>
              </a:defRPr>
            </a:lvl2pPr>
            <a:lvl3pPr marL="1306090" indent="0" algn="ctr">
              <a:buNone/>
              <a:defRPr>
                <a:solidFill>
                  <a:schemeClr val="tx1">
                    <a:tint val="75000"/>
                  </a:schemeClr>
                </a:solidFill>
              </a:defRPr>
            </a:lvl3pPr>
            <a:lvl4pPr marL="1959135" indent="0" algn="ctr">
              <a:buNone/>
              <a:defRPr>
                <a:solidFill>
                  <a:schemeClr val="tx1">
                    <a:tint val="75000"/>
                  </a:schemeClr>
                </a:solidFill>
              </a:defRPr>
            </a:lvl4pPr>
            <a:lvl5pPr marL="2612181" indent="0" algn="ctr">
              <a:buNone/>
              <a:defRPr>
                <a:solidFill>
                  <a:schemeClr val="tx1">
                    <a:tint val="75000"/>
                  </a:schemeClr>
                </a:solidFill>
              </a:defRPr>
            </a:lvl5pPr>
            <a:lvl6pPr marL="3265225" indent="0" algn="ctr">
              <a:buNone/>
              <a:defRPr>
                <a:solidFill>
                  <a:schemeClr val="tx1">
                    <a:tint val="75000"/>
                  </a:schemeClr>
                </a:solidFill>
              </a:defRPr>
            </a:lvl6pPr>
            <a:lvl7pPr marL="3918270" indent="0" algn="ctr">
              <a:buNone/>
              <a:defRPr>
                <a:solidFill>
                  <a:schemeClr val="tx1">
                    <a:tint val="75000"/>
                  </a:schemeClr>
                </a:solidFill>
              </a:defRPr>
            </a:lvl7pPr>
            <a:lvl8pPr marL="4571314" indent="0" algn="ctr">
              <a:buNone/>
              <a:defRPr>
                <a:solidFill>
                  <a:schemeClr val="tx1">
                    <a:tint val="75000"/>
                  </a:schemeClr>
                </a:solidFill>
              </a:defRPr>
            </a:lvl8pPr>
            <a:lvl9pPr marL="5224359" indent="0" algn="ctr">
              <a:buNone/>
              <a:defRPr>
                <a:solidFill>
                  <a:schemeClr val="tx1">
                    <a:tint val="75000"/>
                  </a:schemeClr>
                </a:solidFill>
              </a:defRPr>
            </a:lvl9pPr>
          </a:lstStyle>
          <a:p>
            <a:r>
              <a:rPr lang="en-US" dirty="0" smtClean="0"/>
              <a:t>Click to edit master subtitle style</a:t>
            </a:r>
            <a:endParaRPr lang="en-US" dirty="0"/>
          </a:p>
        </p:txBody>
      </p:sp>
      <p:sp>
        <p:nvSpPr>
          <p:cNvPr id="15" name="Freeform 14"/>
          <p:cNvSpPr>
            <a:spLocks/>
          </p:cNvSpPr>
          <p:nvPr userDrawn="1"/>
        </p:nvSpPr>
        <p:spPr>
          <a:xfrm>
            <a:off x="604839" y="2"/>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a:endParaRPr lang="en-US" dirty="0"/>
          </a:p>
        </p:txBody>
      </p:sp>
      <p:cxnSp>
        <p:nvCxnSpPr>
          <p:cNvPr id="10" name="Straight Connector 9"/>
          <p:cNvCxnSpPr/>
          <p:nvPr userDrawn="1"/>
        </p:nvCxnSpPr>
        <p:spPr>
          <a:xfrm>
            <a:off x="604841" y="2132014"/>
            <a:ext cx="13449301"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592138" y="5727701"/>
            <a:ext cx="6578600"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6" name="Text Placeholder 25"/>
          <p:cNvSpPr>
            <a:spLocks noGrp="1"/>
          </p:cNvSpPr>
          <p:nvPr>
            <p:ph type="body" sz="quarter" idx="14" hasCustomPrompt="1"/>
          </p:nvPr>
        </p:nvSpPr>
        <p:spPr>
          <a:xfrm>
            <a:off x="7404101" y="5786302"/>
            <a:ext cx="6650038" cy="1765300"/>
          </a:xfrm>
          <a:prstGeom prst="rect">
            <a:avLst/>
          </a:prstGeom>
        </p:spPr>
        <p:txBody>
          <a:bodyPr vert="horz" lIns="91431" tIns="45716" rIns="91431" bIns="45716"/>
          <a:lstStyle>
            <a:lvl1pPr marL="177783" indent="-177783">
              <a:tabLst/>
              <a:defRPr sz="2100">
                <a:solidFill>
                  <a:srgbClr val="141313"/>
                </a:solidFill>
              </a:defRPr>
            </a:lvl1pPr>
            <a:lvl2pPr marL="457154" indent="-279372">
              <a:defRPr sz="2100">
                <a:solidFill>
                  <a:srgbClr val="141313"/>
                </a:solidFill>
              </a:defRPr>
            </a:lvl2pPr>
            <a:lvl3pPr>
              <a:defRPr sz="2100">
                <a:solidFill>
                  <a:srgbClr val="141313"/>
                </a:solidFill>
              </a:defRPr>
            </a:lvl3pPr>
            <a:lvl4pPr>
              <a:defRPr sz="2100">
                <a:solidFill>
                  <a:srgbClr val="141313"/>
                </a:solidFill>
              </a:defRPr>
            </a:lvl4pPr>
            <a:lvl5pPr>
              <a:defRPr sz="2100">
                <a:solidFill>
                  <a:srgbClr val="141313"/>
                </a:solidFill>
              </a:defRPr>
            </a:lvl5pPr>
          </a:lstStyle>
          <a:p>
            <a:pPr lvl="0"/>
            <a:r>
              <a:rPr lang="en-US" dirty="0" smtClean="0"/>
              <a:t>Click to edit master text styles</a:t>
            </a:r>
          </a:p>
          <a:p>
            <a:pPr lvl="1"/>
            <a:r>
              <a:rPr lang="en-US" dirty="0" smtClean="0"/>
              <a:t>Second level</a:t>
            </a:r>
          </a:p>
        </p:txBody>
      </p:sp>
      <p:cxnSp>
        <p:nvCxnSpPr>
          <p:cNvPr id="27" name="Straight Connector 26"/>
          <p:cNvCxnSpPr/>
          <p:nvPr userDrawn="1"/>
        </p:nvCxnSpPr>
        <p:spPr>
          <a:xfrm>
            <a:off x="7404099" y="5726114"/>
            <a:ext cx="6650038" cy="3176"/>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ackCover">
    <p:spTree>
      <p:nvGrpSpPr>
        <p:cNvPr id="1" name=""/>
        <p:cNvGrpSpPr/>
        <p:nvPr/>
      </p:nvGrpSpPr>
      <p:grpSpPr>
        <a:xfrm>
          <a:off x="0" y="0"/>
          <a:ext cx="0" cy="0"/>
          <a:chOff x="0" y="0"/>
          <a:chExt cx="0" cy="0"/>
        </a:xfrm>
      </p:grpSpPr>
      <p:pic>
        <p:nvPicPr>
          <p:cNvPr id="5" name="Picture 4" descr="conduent_logo_black.eps"/>
          <p:cNvPicPr>
            <a:picLocks noChangeAspect="1"/>
          </p:cNvPicPr>
          <p:nvPr userDrawn="1"/>
        </p:nvPicPr>
        <p:blipFill>
          <a:blip r:embed="rId2"/>
          <a:stretch>
            <a:fillRect/>
          </a:stretch>
        </p:blipFill>
        <p:spPr>
          <a:xfrm>
            <a:off x="4912307" y="3204605"/>
            <a:ext cx="4845910" cy="1249900"/>
          </a:xfrm>
          <a:prstGeom prst="rect">
            <a:avLst/>
          </a:prstGeom>
        </p:spPr>
      </p:pic>
      <p:sp>
        <p:nvSpPr>
          <p:cNvPr id="9" name="TextBox 8"/>
          <p:cNvSpPr txBox="1"/>
          <p:nvPr userDrawn="1"/>
        </p:nvSpPr>
        <p:spPr>
          <a:xfrm>
            <a:off x="2256414" y="7627623"/>
            <a:ext cx="10121901" cy="230824"/>
          </a:xfrm>
          <a:prstGeom prst="rect">
            <a:avLst/>
          </a:prstGeom>
          <a:noFill/>
        </p:spPr>
        <p:txBody>
          <a:bodyPr wrap="square" lIns="91431" tIns="45716" rIns="91431" bIns="45716" rtlCol="0">
            <a:spAutoFit/>
          </a:bodyPr>
          <a:lstStyle/>
          <a:p>
            <a:r>
              <a:rPr lang="en-US" sz="900" kern="1200" dirty="0" smtClean="0">
                <a:solidFill>
                  <a:srgbClr val="141313"/>
                </a:solidFill>
                <a:latin typeface="+mn-lt"/>
                <a:ea typeface="+mn-ea"/>
                <a:cs typeface="+mn-cs"/>
              </a:rPr>
              <a:t>© 2017 Conduent Business Services, LLC. All rights reserved. Conduent and Conduent Agile Star are trademarks of Conduent Business Services, LLC in the United States and/or other countries.</a:t>
            </a:r>
            <a:endParaRPr lang="en-US" sz="900" dirty="0">
              <a:solidFill>
                <a:srgbClr val="141313"/>
              </a:solidFill>
              <a:latin typeface="Arial"/>
              <a:cs typeface="Arial"/>
            </a:endParaRPr>
          </a:p>
        </p:txBody>
      </p:sp>
      <p:sp>
        <p:nvSpPr>
          <p:cNvPr id="4" name="Rectangle 3"/>
          <p:cNvSpPr/>
          <p:nvPr userDrawn="1"/>
        </p:nvSpPr>
        <p:spPr>
          <a:xfrm>
            <a:off x="12432916" y="233940"/>
            <a:ext cx="1815918" cy="80207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a:endParaRPr lang="en-US" dirty="0" smtClean="0">
              <a:solidFill>
                <a:srgbClr val="FFFFFE"/>
              </a:solidFill>
            </a:endParaRP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_Option4">
    <p:spTree>
      <p:nvGrpSpPr>
        <p:cNvPr id="1" name=""/>
        <p:cNvGrpSpPr/>
        <p:nvPr/>
      </p:nvGrpSpPr>
      <p:grpSpPr>
        <a:xfrm>
          <a:off x="0" y="0"/>
          <a:ext cx="0" cy="0"/>
          <a:chOff x="0" y="0"/>
          <a:chExt cx="0" cy="0"/>
        </a:xfrm>
      </p:grpSpPr>
      <p:pic>
        <p:nvPicPr>
          <p:cNvPr id="10" name="Picture 9" descr="cover_new_10.ai"/>
          <p:cNvPicPr>
            <a:picLocks noChangeAspect="1"/>
          </p:cNvPicPr>
          <p:nvPr userDrawn="1"/>
        </p:nvPicPr>
        <p:blipFill>
          <a:blip r:embed="rId2"/>
          <a:stretch>
            <a:fillRect/>
          </a:stretch>
        </p:blipFill>
        <p:spPr>
          <a:xfrm>
            <a:off x="0" y="0"/>
            <a:ext cx="14630400" cy="8229600"/>
          </a:xfrm>
          <a:prstGeom prst="rect">
            <a:avLst/>
          </a:prstGeom>
        </p:spPr>
      </p:pic>
      <p:sp>
        <p:nvSpPr>
          <p:cNvPr id="20" name="Content Placeholder 17"/>
          <p:cNvSpPr>
            <a:spLocks noGrp="1"/>
          </p:cNvSpPr>
          <p:nvPr>
            <p:ph sz="quarter" idx="15" hasCustomPrompt="1"/>
          </p:nvPr>
        </p:nvSpPr>
        <p:spPr>
          <a:xfrm>
            <a:off x="5057141" y="2819400"/>
            <a:ext cx="5720080" cy="723900"/>
          </a:xfrm>
          <a:prstGeom prst="rect">
            <a:avLst/>
          </a:prstGeom>
        </p:spPr>
        <p:txBody>
          <a:bodyPr lIns="91431" tIns="45716" rIns="91431" bIns="45716" anchor="t">
            <a:noAutofit/>
          </a:bodyPr>
          <a:lstStyle>
            <a:lvl1pPr marL="228577" indent="-228577">
              <a:spcBef>
                <a:spcPts val="0"/>
              </a:spcBef>
              <a:spcAft>
                <a:spcPts val="400"/>
              </a:spcAft>
              <a:buFontTx/>
              <a:buNone/>
              <a:defRPr sz="2400" b="1">
                <a:solidFill>
                  <a:srgbClr val="141313"/>
                </a:solidFill>
              </a:defRPr>
            </a:lvl1pPr>
            <a:lvl2pPr marL="0" indent="0">
              <a:spcBef>
                <a:spcPts val="0"/>
              </a:spcBef>
              <a:spcAft>
                <a:spcPts val="400"/>
              </a:spcAft>
              <a:buFontTx/>
              <a:buNone/>
              <a:defRPr sz="1600" b="1">
                <a:solidFill>
                  <a:schemeClr val="bg1"/>
                </a:solidFill>
              </a:defRPr>
            </a:lvl2pPr>
            <a:lvl3pPr marL="749225" indent="-228577">
              <a:spcBef>
                <a:spcPts val="0"/>
              </a:spcBef>
              <a:spcAft>
                <a:spcPts val="600"/>
              </a:spcAft>
              <a:buFontTx/>
              <a:buNone/>
              <a:defRPr sz="2100"/>
            </a:lvl3pPr>
            <a:lvl4pPr marL="1028597" indent="-279372">
              <a:spcBef>
                <a:spcPts val="0"/>
              </a:spcBef>
              <a:spcAft>
                <a:spcPts val="600"/>
              </a:spcAft>
              <a:buFontTx/>
              <a:buNone/>
              <a:defRPr sz="2100"/>
            </a:lvl4pPr>
            <a:lvl5pPr marL="1257174" indent="-228577">
              <a:spcBef>
                <a:spcPts val="0"/>
              </a:spcBef>
              <a:spcAft>
                <a:spcPts val="600"/>
              </a:spcAft>
              <a:buFontTx/>
              <a:buNone/>
              <a:defRPr sz="2100"/>
            </a:lvl5pPr>
          </a:lstStyle>
          <a:p>
            <a:pPr lvl="0"/>
            <a:r>
              <a:rPr lang="en-US" dirty="0" smtClean="0"/>
              <a:t>Click to edit master text styles</a:t>
            </a:r>
          </a:p>
        </p:txBody>
      </p:sp>
      <p:sp>
        <p:nvSpPr>
          <p:cNvPr id="12" name="Title 11"/>
          <p:cNvSpPr>
            <a:spLocks noGrp="1"/>
          </p:cNvSpPr>
          <p:nvPr>
            <p:ph type="title" hasCustomPrompt="1"/>
          </p:nvPr>
        </p:nvSpPr>
        <p:spPr>
          <a:xfrm>
            <a:off x="5015868" y="3581400"/>
            <a:ext cx="5761355" cy="1371600"/>
          </a:xfrm>
          <a:prstGeom prst="rect">
            <a:avLst/>
          </a:prstGeom>
        </p:spPr>
        <p:txBody>
          <a:bodyPr lIns="91431" tIns="45716" rIns="91431" bIns="45716" anchor="b">
            <a:noAutofit/>
          </a:bodyPr>
          <a:lstStyle>
            <a:lvl1pPr algn="l">
              <a:lnSpc>
                <a:spcPts val="5440"/>
              </a:lnSpc>
              <a:defRPr sz="5400">
                <a:solidFill>
                  <a:srgbClr val="141313"/>
                </a:solidFill>
              </a:defRPr>
            </a:lvl1pPr>
          </a:lstStyle>
          <a:p>
            <a:r>
              <a:rPr lang="en-US" dirty="0" smtClean="0"/>
              <a:t>Click to edit master title style</a:t>
            </a:r>
            <a:endParaRPr lang="en-US" dirty="0"/>
          </a:p>
        </p:txBody>
      </p:sp>
      <p:sp>
        <p:nvSpPr>
          <p:cNvPr id="14" name="Subtitle 2"/>
          <p:cNvSpPr>
            <a:spLocks noGrp="1"/>
          </p:cNvSpPr>
          <p:nvPr>
            <p:ph type="subTitle" idx="1" hasCustomPrompt="1"/>
          </p:nvPr>
        </p:nvSpPr>
        <p:spPr>
          <a:xfrm>
            <a:off x="5044442" y="5003800"/>
            <a:ext cx="5758181" cy="695960"/>
          </a:xfrm>
          <a:prstGeom prst="rect">
            <a:avLst/>
          </a:prstGeom>
        </p:spPr>
        <p:txBody>
          <a:bodyPr lIns="91431" tIns="45716" rIns="91431" bIns="45716">
            <a:noAutofit/>
          </a:bodyPr>
          <a:lstStyle>
            <a:lvl1pPr marL="0" indent="0" algn="l">
              <a:buNone/>
              <a:defRPr sz="2600" b="1">
                <a:solidFill>
                  <a:srgbClr val="141313"/>
                </a:solidFill>
              </a:defRPr>
            </a:lvl1pPr>
            <a:lvl2pPr marL="653044" indent="0" algn="ctr">
              <a:buNone/>
              <a:defRPr>
                <a:solidFill>
                  <a:schemeClr val="tx1">
                    <a:tint val="75000"/>
                  </a:schemeClr>
                </a:solidFill>
              </a:defRPr>
            </a:lvl2pPr>
            <a:lvl3pPr marL="1306090" indent="0" algn="ctr">
              <a:buNone/>
              <a:defRPr>
                <a:solidFill>
                  <a:schemeClr val="tx1">
                    <a:tint val="75000"/>
                  </a:schemeClr>
                </a:solidFill>
              </a:defRPr>
            </a:lvl3pPr>
            <a:lvl4pPr marL="1959135" indent="0" algn="ctr">
              <a:buNone/>
              <a:defRPr>
                <a:solidFill>
                  <a:schemeClr val="tx1">
                    <a:tint val="75000"/>
                  </a:schemeClr>
                </a:solidFill>
              </a:defRPr>
            </a:lvl4pPr>
            <a:lvl5pPr marL="2612181" indent="0" algn="ctr">
              <a:buNone/>
              <a:defRPr>
                <a:solidFill>
                  <a:schemeClr val="tx1">
                    <a:tint val="75000"/>
                  </a:schemeClr>
                </a:solidFill>
              </a:defRPr>
            </a:lvl5pPr>
            <a:lvl6pPr marL="3265225" indent="0" algn="ctr">
              <a:buNone/>
              <a:defRPr>
                <a:solidFill>
                  <a:schemeClr val="tx1">
                    <a:tint val="75000"/>
                  </a:schemeClr>
                </a:solidFill>
              </a:defRPr>
            </a:lvl6pPr>
            <a:lvl7pPr marL="3918270" indent="0" algn="ctr">
              <a:buNone/>
              <a:defRPr>
                <a:solidFill>
                  <a:schemeClr val="tx1">
                    <a:tint val="75000"/>
                  </a:schemeClr>
                </a:solidFill>
              </a:defRPr>
            </a:lvl7pPr>
            <a:lvl8pPr marL="4571314" indent="0" algn="ctr">
              <a:buNone/>
              <a:defRPr>
                <a:solidFill>
                  <a:schemeClr val="tx1">
                    <a:tint val="75000"/>
                  </a:schemeClr>
                </a:solidFill>
              </a:defRPr>
            </a:lvl8pPr>
            <a:lvl9pPr marL="5224359" indent="0" algn="ctr">
              <a:buNone/>
              <a:defRPr>
                <a:solidFill>
                  <a:schemeClr val="tx1">
                    <a:tint val="75000"/>
                  </a:schemeClr>
                </a:solidFill>
              </a:defRPr>
            </a:lvl9pPr>
          </a:lstStyle>
          <a:p>
            <a:r>
              <a:rPr lang="en-US" dirty="0" smtClean="0"/>
              <a:t>Click to edit master subtitle style</a:t>
            </a:r>
            <a:endParaRPr lang="en-US" dirty="0"/>
          </a:p>
        </p:txBody>
      </p:sp>
      <p:sp>
        <p:nvSpPr>
          <p:cNvPr id="19" name="Content Placeholder 17"/>
          <p:cNvSpPr>
            <a:spLocks noGrp="1"/>
          </p:cNvSpPr>
          <p:nvPr>
            <p:ph sz="quarter" idx="14" hasCustomPrompt="1"/>
          </p:nvPr>
        </p:nvSpPr>
        <p:spPr>
          <a:xfrm>
            <a:off x="8607896" y="7170958"/>
            <a:ext cx="5505360" cy="723900"/>
          </a:xfrm>
          <a:prstGeom prst="rect">
            <a:avLst/>
          </a:prstGeom>
        </p:spPr>
        <p:txBody>
          <a:bodyPr lIns="91431" tIns="45716" rIns="91431" bIns="45716" anchor="t">
            <a:noAutofit/>
          </a:bodyPr>
          <a:lstStyle>
            <a:lvl1pPr marL="228577" indent="-228577" algn="r">
              <a:spcBef>
                <a:spcPts val="0"/>
              </a:spcBef>
              <a:spcAft>
                <a:spcPts val="400"/>
              </a:spcAft>
              <a:buFontTx/>
              <a:buNone/>
              <a:defRPr sz="1600" b="1">
                <a:solidFill>
                  <a:srgbClr val="141313"/>
                </a:solidFill>
              </a:defRPr>
            </a:lvl1pPr>
            <a:lvl2pPr marL="0" indent="0" algn="r">
              <a:spcBef>
                <a:spcPts val="0"/>
              </a:spcBef>
              <a:spcAft>
                <a:spcPts val="400"/>
              </a:spcAft>
              <a:buFontTx/>
              <a:buNone/>
              <a:defRPr sz="1600" b="1">
                <a:solidFill>
                  <a:schemeClr val="bg1"/>
                </a:solidFill>
              </a:defRPr>
            </a:lvl2pPr>
            <a:lvl3pPr marL="749225" indent="-228577">
              <a:spcBef>
                <a:spcPts val="0"/>
              </a:spcBef>
              <a:spcAft>
                <a:spcPts val="600"/>
              </a:spcAft>
              <a:buFontTx/>
              <a:buNone/>
              <a:defRPr sz="2100"/>
            </a:lvl3pPr>
            <a:lvl4pPr marL="1028597" indent="-279372">
              <a:spcBef>
                <a:spcPts val="0"/>
              </a:spcBef>
              <a:spcAft>
                <a:spcPts val="600"/>
              </a:spcAft>
              <a:buFontTx/>
              <a:buNone/>
              <a:defRPr sz="2100"/>
            </a:lvl4pPr>
            <a:lvl5pPr marL="1257174" indent="-228577">
              <a:spcBef>
                <a:spcPts val="0"/>
              </a:spcBef>
              <a:spcAft>
                <a:spcPts val="600"/>
              </a:spcAft>
              <a:buFontTx/>
              <a:buNone/>
              <a:defRPr sz="2100"/>
            </a:lvl5pPr>
          </a:lstStyle>
          <a:p>
            <a:pPr lvl="0"/>
            <a:r>
              <a:rPr lang="en-US" dirty="0" smtClean="0"/>
              <a:t>Click to edit master text styles</a:t>
            </a:r>
          </a:p>
        </p:txBody>
      </p:sp>
      <p:sp>
        <p:nvSpPr>
          <p:cNvPr id="15" name="Freeform 14"/>
          <p:cNvSpPr>
            <a:spLocks/>
          </p:cNvSpPr>
          <p:nvPr userDrawn="1"/>
        </p:nvSpPr>
        <p:spPr>
          <a:xfrm>
            <a:off x="5176839" y="2"/>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a:endParaRPr lang="en-US" dirty="0"/>
          </a:p>
        </p:txBody>
      </p:sp>
      <p:pic>
        <p:nvPicPr>
          <p:cNvPr id="9" name="Picture 8" descr="conduent_logo_black.eps"/>
          <p:cNvPicPr>
            <a:picLocks noChangeAspect="1"/>
          </p:cNvPicPr>
          <p:nvPr userDrawn="1"/>
        </p:nvPicPr>
        <p:blipFill>
          <a:blip r:embed="rId3"/>
          <a:stretch>
            <a:fillRect/>
          </a:stretch>
        </p:blipFill>
        <p:spPr>
          <a:xfrm>
            <a:off x="11809186" y="388401"/>
            <a:ext cx="2253909" cy="581348"/>
          </a:xfrm>
          <a:prstGeom prst="rect">
            <a:avLst/>
          </a:prstGeom>
        </p:spPr>
      </p:pic>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4517" y="349698"/>
            <a:ext cx="13459968" cy="987552"/>
          </a:xfrm>
          <a:prstGeom prst="rect">
            <a:avLst/>
          </a:prstGeom>
        </p:spPr>
        <p:txBody>
          <a:bodyPr lIns="130609" tIns="65305" rIns="130609" bIns="65305"/>
          <a:lstStyle/>
          <a:p>
            <a:r>
              <a:rPr lang="en-US" smtClean="0"/>
              <a:t>Click to edit Master title style</a:t>
            </a:r>
            <a:endParaRPr lang="en-US" dirty="0"/>
          </a:p>
        </p:txBody>
      </p:sp>
      <p:sp>
        <p:nvSpPr>
          <p:cNvPr id="3" name="Content Placeholder 2"/>
          <p:cNvSpPr>
            <a:spLocks noGrp="1"/>
          </p:cNvSpPr>
          <p:nvPr>
            <p:ph idx="1"/>
          </p:nvPr>
        </p:nvSpPr>
        <p:spPr>
          <a:xfrm>
            <a:off x="604520" y="1572932"/>
            <a:ext cx="13459968" cy="5705856"/>
          </a:xfrm>
          <a:prstGeom prst="rect">
            <a:avLst/>
          </a:prstGeom>
        </p:spPr>
        <p:txBody>
          <a:bodyPr lIns="130609" tIns="65305" rIns="130609" bIns="65305"/>
          <a:lstStyle>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926112" y="7607488"/>
            <a:ext cx="3218688" cy="438150"/>
          </a:xfrm>
          <a:prstGeom prst="rect">
            <a:avLst/>
          </a:prstGeom>
        </p:spPr>
        <p:txBody>
          <a:bodyPr vert="horz" lIns="130609" tIns="65305" rIns="130609" bIns="65305" rtlCol="0" anchor="ctr"/>
          <a:lstStyle>
            <a:lvl1pPr marL="0" algn="l" defTabSz="653044" rtl="0" eaLnBrk="1" latinLnBrk="0" hangingPunct="1">
              <a:defRPr lang="en-US" sz="1300" kern="1200" smtClean="0">
                <a:solidFill>
                  <a:srgbClr val="777777"/>
                </a:solidFill>
                <a:latin typeface="+mn-lt"/>
                <a:ea typeface="+mn-ea"/>
                <a:cs typeface="+mn-cs"/>
              </a:defRPr>
            </a:lvl1pPr>
          </a:lstStyle>
          <a:p>
            <a:pPr>
              <a:defRPr/>
            </a:pPr>
            <a:r>
              <a:rPr lang="en-US" smtClean="0"/>
              <a:t>11/09/2017</a:t>
            </a:r>
            <a:endParaRPr dirty="0"/>
          </a:p>
        </p:txBody>
      </p:sp>
      <p:sp>
        <p:nvSpPr>
          <p:cNvPr id="5" name="Footer Placeholder 5"/>
          <p:cNvSpPr>
            <a:spLocks noGrp="1"/>
          </p:cNvSpPr>
          <p:nvPr>
            <p:ph type="ftr" sz="quarter" idx="3"/>
          </p:nvPr>
        </p:nvSpPr>
        <p:spPr>
          <a:xfrm>
            <a:off x="5280590" y="7607488"/>
            <a:ext cx="3950208" cy="438150"/>
          </a:xfrm>
          <a:prstGeom prst="rect">
            <a:avLst/>
          </a:prstGeom>
        </p:spPr>
        <p:txBody>
          <a:bodyPr vert="horz" lIns="130609" tIns="65305" rIns="130609" bIns="65305" rtlCol="0" anchor="ctr"/>
          <a:lstStyle>
            <a:lvl1pPr marL="0" algn="ctr" defTabSz="653044" rtl="0" eaLnBrk="1" latinLnBrk="0" hangingPunct="1">
              <a:defRPr lang="en-US" sz="1300" kern="1200" dirty="0">
                <a:solidFill>
                  <a:srgbClr val="777777"/>
                </a:solidFill>
                <a:latin typeface="+mn-lt"/>
                <a:ea typeface="+mn-ea"/>
                <a:cs typeface="+mn-cs"/>
              </a:defRPr>
            </a:lvl1pPr>
          </a:lstStyle>
          <a:p>
            <a:r>
              <a:rPr lang="en-US" dirty="0" smtClean="0"/>
              <a:t>Conduent internal use only</a:t>
            </a:r>
            <a:endParaRPr dirty="0"/>
          </a:p>
        </p:txBody>
      </p:sp>
      <p:sp>
        <p:nvSpPr>
          <p:cNvPr id="6" name="Slide Number Placeholder 9"/>
          <p:cNvSpPr>
            <a:spLocks noGrp="1"/>
          </p:cNvSpPr>
          <p:nvPr>
            <p:ph type="sldNum" sz="quarter" idx="4"/>
          </p:nvPr>
        </p:nvSpPr>
        <p:spPr>
          <a:xfrm>
            <a:off x="389250" y="7607488"/>
            <a:ext cx="1463040" cy="438150"/>
          </a:xfrm>
          <a:prstGeom prst="rect">
            <a:avLst/>
          </a:prstGeom>
        </p:spPr>
        <p:txBody>
          <a:bodyPr vert="horz" lIns="130609" tIns="65305" rIns="130609" bIns="65305" rtlCol="0" anchor="ctr"/>
          <a:lstStyle>
            <a:lvl1pPr marL="0" algn="l" defTabSz="653044" rtl="0" eaLnBrk="1" latinLnBrk="0" hangingPunct="1">
              <a:defRPr lang="en-US" sz="1300" kern="1200" smtClean="0">
                <a:solidFill>
                  <a:srgbClr val="777777"/>
                </a:solidFill>
                <a:latin typeface="+mn-lt"/>
                <a:ea typeface="+mn-ea"/>
                <a:cs typeface="+mn-cs"/>
              </a:defRPr>
            </a:lvl1pPr>
          </a:lstStyle>
          <a:p>
            <a:pPr>
              <a:defRPr/>
            </a:pPr>
            <a:fld id="{BADB80EB-400D-4FA3-8CBF-9DE2E4567766}" type="slidenum">
              <a:rPr/>
              <a:pPr>
                <a:defRPr/>
              </a:pPr>
              <a:t>‹#›</a:t>
            </a:fld>
            <a:endParaRPr dirty="0"/>
          </a:p>
        </p:txBody>
      </p:sp>
    </p:spTree>
    <p:extLst>
      <p:ext uri="{BB962C8B-B14F-4D97-AF65-F5344CB8AC3E}">
        <p14:creationId xmlns:p14="http://schemas.microsoft.com/office/powerpoint/2010/main" val="530170790"/>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solidFill>
                  <a:prstClr val="black">
                    <a:tint val="75000"/>
                  </a:prstClr>
                </a:solidFill>
              </a:rPr>
              <a:t>11/09/2017</a:t>
            </a:r>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r>
              <a:rPr lang="en-US" dirty="0" smtClean="0">
                <a:solidFill>
                  <a:prstClr val="black">
                    <a:tint val="75000"/>
                  </a:prstClr>
                </a:solidFill>
              </a:rPr>
              <a:t>Conduent internal use only</a:t>
            </a: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041696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_Option3">
    <p:spTree>
      <p:nvGrpSpPr>
        <p:cNvPr id="1" name=""/>
        <p:cNvGrpSpPr/>
        <p:nvPr/>
      </p:nvGrpSpPr>
      <p:grpSpPr>
        <a:xfrm>
          <a:off x="0" y="0"/>
          <a:ext cx="0" cy="0"/>
          <a:chOff x="0" y="0"/>
          <a:chExt cx="0" cy="0"/>
        </a:xfrm>
      </p:grpSpPr>
      <p:sp>
        <p:nvSpPr>
          <p:cNvPr id="11" name="Content Placeholder 17"/>
          <p:cNvSpPr>
            <a:spLocks noGrp="1"/>
          </p:cNvSpPr>
          <p:nvPr>
            <p:ph sz="quarter" idx="14" hasCustomPrompt="1"/>
          </p:nvPr>
        </p:nvSpPr>
        <p:spPr>
          <a:xfrm>
            <a:off x="8854049" y="7170958"/>
            <a:ext cx="5303770" cy="723900"/>
          </a:xfrm>
          <a:prstGeom prst="rect">
            <a:avLst/>
          </a:prstGeom>
        </p:spPr>
        <p:txBody>
          <a:bodyPr lIns="91431" tIns="45716" rIns="91431" bIns="45716" anchor="t">
            <a:noAutofit/>
          </a:bodyPr>
          <a:lstStyle>
            <a:lvl1pPr marL="228577" indent="-228577" algn="r">
              <a:spcBef>
                <a:spcPts val="0"/>
              </a:spcBef>
              <a:spcAft>
                <a:spcPts val="400"/>
              </a:spcAft>
              <a:buFontTx/>
              <a:buNone/>
              <a:defRPr sz="1600" b="1">
                <a:solidFill>
                  <a:srgbClr val="141313"/>
                </a:solidFill>
              </a:defRPr>
            </a:lvl1pPr>
            <a:lvl2pPr marL="0" indent="0" algn="r">
              <a:spcBef>
                <a:spcPts val="0"/>
              </a:spcBef>
              <a:spcAft>
                <a:spcPts val="400"/>
              </a:spcAft>
              <a:buFontTx/>
              <a:buNone/>
              <a:defRPr sz="1600" b="1">
                <a:solidFill>
                  <a:schemeClr val="bg1"/>
                </a:solidFill>
              </a:defRPr>
            </a:lvl2pPr>
            <a:lvl3pPr marL="749225" indent="-228577">
              <a:spcBef>
                <a:spcPts val="0"/>
              </a:spcBef>
              <a:spcAft>
                <a:spcPts val="600"/>
              </a:spcAft>
              <a:buFontTx/>
              <a:buNone/>
              <a:defRPr sz="2100"/>
            </a:lvl3pPr>
            <a:lvl4pPr marL="1028597" indent="-279372">
              <a:spcBef>
                <a:spcPts val="0"/>
              </a:spcBef>
              <a:spcAft>
                <a:spcPts val="600"/>
              </a:spcAft>
              <a:buFontTx/>
              <a:buNone/>
              <a:defRPr sz="2100"/>
            </a:lvl4pPr>
            <a:lvl5pPr marL="1257174" indent="-228577">
              <a:spcBef>
                <a:spcPts val="0"/>
              </a:spcBef>
              <a:spcAft>
                <a:spcPts val="600"/>
              </a:spcAft>
              <a:buFontTx/>
              <a:buNone/>
              <a:defRPr sz="2100"/>
            </a:lvl5pPr>
          </a:lstStyle>
          <a:p>
            <a:pPr lvl="0"/>
            <a:r>
              <a:rPr lang="en-US" dirty="0" smtClean="0"/>
              <a:t>Click to edit master text styles</a:t>
            </a:r>
          </a:p>
        </p:txBody>
      </p:sp>
      <p:sp>
        <p:nvSpPr>
          <p:cNvPr id="10" name="Picture Placeholder 9"/>
          <p:cNvSpPr>
            <a:spLocks noGrp="1"/>
          </p:cNvSpPr>
          <p:nvPr>
            <p:ph type="pic" sz="quarter" idx="13"/>
          </p:nvPr>
        </p:nvSpPr>
        <p:spPr>
          <a:xfrm>
            <a:off x="0" y="0"/>
            <a:ext cx="14630400" cy="5486400"/>
          </a:xfrm>
          <a:prstGeom prst="rect">
            <a:avLst/>
          </a:prstGeom>
          <a:solidFill>
            <a:srgbClr val="AAAFB9"/>
          </a:solidFill>
          <a:ln>
            <a:noFill/>
          </a:ln>
        </p:spPr>
        <p:txBody>
          <a:bodyPr lIns="91431" tIns="45716" rIns="91431" bIns="45716">
            <a:normAutofit/>
          </a:bodyPr>
          <a:lstStyle>
            <a:lvl1pPr>
              <a:buFontTx/>
              <a:buNone/>
              <a:defRPr sz="1900">
                <a:solidFill>
                  <a:srgbClr val="7F7F7F"/>
                </a:solidFill>
              </a:defRPr>
            </a:lvl1pPr>
          </a:lstStyle>
          <a:p>
            <a:r>
              <a:rPr lang="en-US" dirty="0" smtClean="0"/>
              <a:t>Click icon to add picture</a:t>
            </a:r>
            <a:endParaRPr lang="en-US" dirty="0"/>
          </a:p>
        </p:txBody>
      </p:sp>
      <p:pic>
        <p:nvPicPr>
          <p:cNvPr id="6" name="Picture 5" descr="conduent_logo.eps"/>
          <p:cNvPicPr>
            <a:picLocks noChangeAspect="1"/>
          </p:cNvPicPr>
          <p:nvPr userDrawn="1"/>
        </p:nvPicPr>
        <p:blipFill>
          <a:blip r:embed="rId2"/>
          <a:stretch>
            <a:fillRect/>
          </a:stretch>
        </p:blipFill>
        <p:spPr>
          <a:xfrm>
            <a:off x="11809184" y="382115"/>
            <a:ext cx="2227872" cy="574648"/>
          </a:xfrm>
          <a:prstGeom prst="rect">
            <a:avLst/>
          </a:prstGeom>
        </p:spPr>
      </p:pic>
      <p:sp>
        <p:nvSpPr>
          <p:cNvPr id="12" name="Title 11"/>
          <p:cNvSpPr>
            <a:spLocks noGrp="1"/>
          </p:cNvSpPr>
          <p:nvPr>
            <p:ph type="title" hasCustomPrompt="1"/>
          </p:nvPr>
        </p:nvSpPr>
        <p:spPr>
          <a:xfrm>
            <a:off x="515621" y="5232400"/>
            <a:ext cx="13576618" cy="1371600"/>
          </a:xfrm>
          <a:prstGeom prst="rect">
            <a:avLst/>
          </a:prstGeom>
        </p:spPr>
        <p:txBody>
          <a:bodyPr lIns="91431" tIns="45716" rIns="91431" bIns="45716" anchor="b">
            <a:noAutofit/>
          </a:bodyPr>
          <a:lstStyle>
            <a:lvl1pPr algn="l">
              <a:lnSpc>
                <a:spcPts val="5440"/>
              </a:lnSpc>
              <a:defRPr sz="5400">
                <a:solidFill>
                  <a:srgbClr val="141313"/>
                </a:solidFill>
              </a:defRPr>
            </a:lvl1pPr>
          </a:lstStyle>
          <a:p>
            <a:r>
              <a:rPr lang="en-US" dirty="0" smtClean="0"/>
              <a:t>Click to edit master title style</a:t>
            </a:r>
            <a:endParaRPr lang="en-US" dirty="0"/>
          </a:p>
        </p:txBody>
      </p:sp>
      <p:sp>
        <p:nvSpPr>
          <p:cNvPr id="14" name="Subtitle 2"/>
          <p:cNvSpPr>
            <a:spLocks noGrp="1"/>
          </p:cNvSpPr>
          <p:nvPr>
            <p:ph type="subTitle" idx="1" hasCustomPrompt="1"/>
          </p:nvPr>
        </p:nvSpPr>
        <p:spPr>
          <a:xfrm>
            <a:off x="520702" y="6591302"/>
            <a:ext cx="8907781" cy="695960"/>
          </a:xfrm>
          <a:prstGeom prst="rect">
            <a:avLst/>
          </a:prstGeom>
        </p:spPr>
        <p:txBody>
          <a:bodyPr lIns="91431" tIns="45716" rIns="91431" bIns="45716">
            <a:noAutofit/>
          </a:bodyPr>
          <a:lstStyle>
            <a:lvl1pPr marL="0" indent="0" algn="l">
              <a:buNone/>
              <a:defRPr sz="2600">
                <a:solidFill>
                  <a:srgbClr val="141313"/>
                </a:solidFill>
              </a:defRPr>
            </a:lvl1pPr>
            <a:lvl2pPr marL="653044" indent="0" algn="ctr">
              <a:buNone/>
              <a:defRPr>
                <a:solidFill>
                  <a:schemeClr val="tx1">
                    <a:tint val="75000"/>
                  </a:schemeClr>
                </a:solidFill>
              </a:defRPr>
            </a:lvl2pPr>
            <a:lvl3pPr marL="1306090" indent="0" algn="ctr">
              <a:buNone/>
              <a:defRPr>
                <a:solidFill>
                  <a:schemeClr val="tx1">
                    <a:tint val="75000"/>
                  </a:schemeClr>
                </a:solidFill>
              </a:defRPr>
            </a:lvl3pPr>
            <a:lvl4pPr marL="1959135" indent="0" algn="ctr">
              <a:buNone/>
              <a:defRPr>
                <a:solidFill>
                  <a:schemeClr val="tx1">
                    <a:tint val="75000"/>
                  </a:schemeClr>
                </a:solidFill>
              </a:defRPr>
            </a:lvl4pPr>
            <a:lvl5pPr marL="2612181" indent="0" algn="ctr">
              <a:buNone/>
              <a:defRPr>
                <a:solidFill>
                  <a:schemeClr val="tx1">
                    <a:tint val="75000"/>
                  </a:schemeClr>
                </a:solidFill>
              </a:defRPr>
            </a:lvl5pPr>
            <a:lvl6pPr marL="3265225" indent="0" algn="ctr">
              <a:buNone/>
              <a:defRPr>
                <a:solidFill>
                  <a:schemeClr val="tx1">
                    <a:tint val="75000"/>
                  </a:schemeClr>
                </a:solidFill>
              </a:defRPr>
            </a:lvl6pPr>
            <a:lvl7pPr marL="3918270" indent="0" algn="ctr">
              <a:buNone/>
              <a:defRPr>
                <a:solidFill>
                  <a:schemeClr val="tx1">
                    <a:tint val="75000"/>
                  </a:schemeClr>
                </a:solidFill>
              </a:defRPr>
            </a:lvl7pPr>
            <a:lvl8pPr marL="4571314" indent="0" algn="ctr">
              <a:buNone/>
              <a:defRPr>
                <a:solidFill>
                  <a:schemeClr val="tx1">
                    <a:tint val="75000"/>
                  </a:schemeClr>
                </a:solidFill>
              </a:defRPr>
            </a:lvl8pPr>
            <a:lvl9pPr marL="5224359" indent="0" algn="ctr">
              <a:buNone/>
              <a:defRPr>
                <a:solidFill>
                  <a:schemeClr val="tx1">
                    <a:tint val="75000"/>
                  </a:schemeClr>
                </a:solidFill>
              </a:defRPr>
            </a:lvl9pPr>
          </a:lstStyle>
          <a:p>
            <a:r>
              <a:rPr lang="en-US" dirty="0" smtClean="0"/>
              <a:t>Click to edit master subtitle style</a:t>
            </a:r>
            <a:endParaRPr lang="en-US" dirty="0"/>
          </a:p>
        </p:txBody>
      </p:sp>
      <p:sp>
        <p:nvSpPr>
          <p:cNvPr id="8" name="Freeform 7"/>
          <p:cNvSpPr>
            <a:spLocks/>
          </p:cNvSpPr>
          <p:nvPr userDrawn="1"/>
        </p:nvSpPr>
        <p:spPr>
          <a:xfrm>
            <a:off x="604839" y="5486402"/>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ver_Option3">
    <p:spTree>
      <p:nvGrpSpPr>
        <p:cNvPr id="1" name=""/>
        <p:cNvGrpSpPr/>
        <p:nvPr/>
      </p:nvGrpSpPr>
      <p:grpSpPr>
        <a:xfrm>
          <a:off x="0" y="0"/>
          <a:ext cx="0" cy="0"/>
          <a:chOff x="0" y="0"/>
          <a:chExt cx="0" cy="0"/>
        </a:xfrm>
      </p:grpSpPr>
      <p:sp>
        <p:nvSpPr>
          <p:cNvPr id="9" name="Rectangle 8"/>
          <p:cNvSpPr/>
          <p:nvPr userDrawn="1"/>
        </p:nvSpPr>
        <p:spPr>
          <a:xfrm>
            <a:off x="0" y="5486400"/>
            <a:ext cx="14630400" cy="2743200"/>
          </a:xfrm>
          <a:prstGeom prst="rect">
            <a:avLst/>
          </a:prstGeom>
          <a:solidFill>
            <a:srgbClr val="284563"/>
          </a:solidFill>
          <a:ln>
            <a:noFill/>
          </a:ln>
          <a:effectLst/>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a:endParaRPr lang="en-US" dirty="0"/>
          </a:p>
        </p:txBody>
      </p:sp>
      <p:sp>
        <p:nvSpPr>
          <p:cNvPr id="11" name="Content Placeholder 17"/>
          <p:cNvSpPr>
            <a:spLocks noGrp="1"/>
          </p:cNvSpPr>
          <p:nvPr>
            <p:ph sz="quarter" idx="14" hasCustomPrompt="1"/>
          </p:nvPr>
        </p:nvSpPr>
        <p:spPr>
          <a:xfrm>
            <a:off x="8854049" y="7170958"/>
            <a:ext cx="5303770" cy="723900"/>
          </a:xfrm>
          <a:prstGeom prst="rect">
            <a:avLst/>
          </a:prstGeom>
        </p:spPr>
        <p:txBody>
          <a:bodyPr lIns="91431" tIns="45716" rIns="91431" bIns="45716" anchor="t">
            <a:noAutofit/>
          </a:bodyPr>
          <a:lstStyle>
            <a:lvl1pPr marL="228577" indent="-228577" algn="r">
              <a:spcBef>
                <a:spcPts val="0"/>
              </a:spcBef>
              <a:spcAft>
                <a:spcPts val="400"/>
              </a:spcAft>
              <a:buFontTx/>
              <a:buNone/>
              <a:defRPr sz="1600" b="1">
                <a:solidFill>
                  <a:srgbClr val="FFFFFE"/>
                </a:solidFill>
              </a:defRPr>
            </a:lvl1pPr>
            <a:lvl2pPr marL="0" indent="0" algn="r">
              <a:spcBef>
                <a:spcPts val="0"/>
              </a:spcBef>
              <a:spcAft>
                <a:spcPts val="400"/>
              </a:spcAft>
              <a:buFontTx/>
              <a:buNone/>
              <a:defRPr sz="1600" b="1">
                <a:solidFill>
                  <a:schemeClr val="bg1"/>
                </a:solidFill>
              </a:defRPr>
            </a:lvl2pPr>
            <a:lvl3pPr marL="749225" indent="-228577">
              <a:spcBef>
                <a:spcPts val="0"/>
              </a:spcBef>
              <a:spcAft>
                <a:spcPts val="600"/>
              </a:spcAft>
              <a:buFontTx/>
              <a:buNone/>
              <a:defRPr sz="2100"/>
            </a:lvl3pPr>
            <a:lvl4pPr marL="1028597" indent="-279372">
              <a:spcBef>
                <a:spcPts val="0"/>
              </a:spcBef>
              <a:spcAft>
                <a:spcPts val="600"/>
              </a:spcAft>
              <a:buFontTx/>
              <a:buNone/>
              <a:defRPr sz="2100"/>
            </a:lvl4pPr>
            <a:lvl5pPr marL="1257174" indent="-228577">
              <a:spcBef>
                <a:spcPts val="0"/>
              </a:spcBef>
              <a:spcAft>
                <a:spcPts val="600"/>
              </a:spcAft>
              <a:buFontTx/>
              <a:buNone/>
              <a:defRPr sz="2100"/>
            </a:lvl5pPr>
          </a:lstStyle>
          <a:p>
            <a:pPr lvl="0"/>
            <a:r>
              <a:rPr lang="en-US" dirty="0" smtClean="0"/>
              <a:t>Click to edit master text styles</a:t>
            </a:r>
          </a:p>
        </p:txBody>
      </p:sp>
      <p:sp>
        <p:nvSpPr>
          <p:cNvPr id="10" name="Picture Placeholder 9"/>
          <p:cNvSpPr>
            <a:spLocks noGrp="1"/>
          </p:cNvSpPr>
          <p:nvPr>
            <p:ph type="pic" sz="quarter" idx="13"/>
          </p:nvPr>
        </p:nvSpPr>
        <p:spPr>
          <a:xfrm>
            <a:off x="0" y="0"/>
            <a:ext cx="14630400" cy="5486400"/>
          </a:xfrm>
          <a:prstGeom prst="rect">
            <a:avLst/>
          </a:prstGeom>
          <a:solidFill>
            <a:srgbClr val="AAAFB9"/>
          </a:solidFill>
        </p:spPr>
        <p:txBody>
          <a:bodyPr lIns="91431" tIns="45716" rIns="91431" bIns="45716">
            <a:normAutofit/>
          </a:bodyPr>
          <a:lstStyle>
            <a:lvl1pPr>
              <a:buFontTx/>
              <a:buNone/>
              <a:defRPr sz="1900">
                <a:solidFill>
                  <a:srgbClr val="7F7F7F"/>
                </a:solidFill>
              </a:defRPr>
            </a:lvl1pPr>
          </a:lstStyle>
          <a:p>
            <a:r>
              <a:rPr lang="en-US" dirty="0" smtClean="0"/>
              <a:t>Click icon to add picture</a:t>
            </a:r>
            <a:endParaRPr lang="en-US" dirty="0"/>
          </a:p>
        </p:txBody>
      </p:sp>
      <p:pic>
        <p:nvPicPr>
          <p:cNvPr id="6" name="Picture 5" descr="conduent_logo.eps"/>
          <p:cNvPicPr>
            <a:picLocks noChangeAspect="1"/>
          </p:cNvPicPr>
          <p:nvPr userDrawn="1"/>
        </p:nvPicPr>
        <p:blipFill>
          <a:blip r:embed="rId2"/>
          <a:stretch>
            <a:fillRect/>
          </a:stretch>
        </p:blipFill>
        <p:spPr>
          <a:xfrm>
            <a:off x="11809184" y="382115"/>
            <a:ext cx="2227872" cy="574648"/>
          </a:xfrm>
          <a:prstGeom prst="rect">
            <a:avLst/>
          </a:prstGeom>
        </p:spPr>
      </p:pic>
      <p:sp>
        <p:nvSpPr>
          <p:cNvPr id="12" name="Title 11"/>
          <p:cNvSpPr>
            <a:spLocks noGrp="1"/>
          </p:cNvSpPr>
          <p:nvPr>
            <p:ph type="title" hasCustomPrompt="1"/>
          </p:nvPr>
        </p:nvSpPr>
        <p:spPr>
          <a:xfrm>
            <a:off x="515621" y="5232400"/>
            <a:ext cx="13576618" cy="1371600"/>
          </a:xfrm>
          <a:prstGeom prst="rect">
            <a:avLst/>
          </a:prstGeom>
        </p:spPr>
        <p:txBody>
          <a:bodyPr lIns="91431" tIns="45716" rIns="91431" bIns="45716" anchor="b">
            <a:noAutofit/>
          </a:bodyPr>
          <a:lstStyle>
            <a:lvl1pPr algn="l">
              <a:lnSpc>
                <a:spcPts val="5440"/>
              </a:lnSpc>
              <a:defRPr sz="5400">
                <a:solidFill>
                  <a:srgbClr val="FFFFFE"/>
                </a:solidFill>
              </a:defRPr>
            </a:lvl1pPr>
          </a:lstStyle>
          <a:p>
            <a:r>
              <a:rPr lang="en-US" dirty="0" smtClean="0"/>
              <a:t>Click to edit master title style</a:t>
            </a:r>
            <a:endParaRPr lang="en-US" dirty="0"/>
          </a:p>
        </p:txBody>
      </p:sp>
      <p:sp>
        <p:nvSpPr>
          <p:cNvPr id="14" name="Subtitle 2"/>
          <p:cNvSpPr>
            <a:spLocks noGrp="1"/>
          </p:cNvSpPr>
          <p:nvPr>
            <p:ph type="subTitle" idx="1" hasCustomPrompt="1"/>
          </p:nvPr>
        </p:nvSpPr>
        <p:spPr>
          <a:xfrm>
            <a:off x="520702" y="6591302"/>
            <a:ext cx="8907781" cy="695960"/>
          </a:xfrm>
          <a:prstGeom prst="rect">
            <a:avLst/>
          </a:prstGeom>
        </p:spPr>
        <p:txBody>
          <a:bodyPr lIns="91431" tIns="45716" rIns="91431" bIns="45716">
            <a:noAutofit/>
          </a:bodyPr>
          <a:lstStyle>
            <a:lvl1pPr marL="0" indent="0" algn="l">
              <a:buNone/>
              <a:defRPr sz="2600">
                <a:solidFill>
                  <a:srgbClr val="FFFFFE"/>
                </a:solidFill>
              </a:defRPr>
            </a:lvl1pPr>
            <a:lvl2pPr marL="653044" indent="0" algn="ctr">
              <a:buNone/>
              <a:defRPr>
                <a:solidFill>
                  <a:schemeClr val="tx1">
                    <a:tint val="75000"/>
                  </a:schemeClr>
                </a:solidFill>
              </a:defRPr>
            </a:lvl2pPr>
            <a:lvl3pPr marL="1306090" indent="0" algn="ctr">
              <a:buNone/>
              <a:defRPr>
                <a:solidFill>
                  <a:schemeClr val="tx1">
                    <a:tint val="75000"/>
                  </a:schemeClr>
                </a:solidFill>
              </a:defRPr>
            </a:lvl3pPr>
            <a:lvl4pPr marL="1959135" indent="0" algn="ctr">
              <a:buNone/>
              <a:defRPr>
                <a:solidFill>
                  <a:schemeClr val="tx1">
                    <a:tint val="75000"/>
                  </a:schemeClr>
                </a:solidFill>
              </a:defRPr>
            </a:lvl4pPr>
            <a:lvl5pPr marL="2612181" indent="0" algn="ctr">
              <a:buNone/>
              <a:defRPr>
                <a:solidFill>
                  <a:schemeClr val="tx1">
                    <a:tint val="75000"/>
                  </a:schemeClr>
                </a:solidFill>
              </a:defRPr>
            </a:lvl5pPr>
            <a:lvl6pPr marL="3265225" indent="0" algn="ctr">
              <a:buNone/>
              <a:defRPr>
                <a:solidFill>
                  <a:schemeClr val="tx1">
                    <a:tint val="75000"/>
                  </a:schemeClr>
                </a:solidFill>
              </a:defRPr>
            </a:lvl6pPr>
            <a:lvl7pPr marL="3918270" indent="0" algn="ctr">
              <a:buNone/>
              <a:defRPr>
                <a:solidFill>
                  <a:schemeClr val="tx1">
                    <a:tint val="75000"/>
                  </a:schemeClr>
                </a:solidFill>
              </a:defRPr>
            </a:lvl7pPr>
            <a:lvl8pPr marL="4571314" indent="0" algn="ctr">
              <a:buNone/>
              <a:defRPr>
                <a:solidFill>
                  <a:schemeClr val="tx1">
                    <a:tint val="75000"/>
                  </a:schemeClr>
                </a:solidFill>
              </a:defRPr>
            </a:lvl8pPr>
            <a:lvl9pPr marL="5224359" indent="0" algn="ctr">
              <a:buNone/>
              <a:defRPr>
                <a:solidFill>
                  <a:schemeClr val="tx1">
                    <a:tint val="75000"/>
                  </a:schemeClr>
                </a:solidFill>
              </a:defRPr>
            </a:lvl9pPr>
          </a:lstStyle>
          <a:p>
            <a:r>
              <a:rPr lang="en-US" dirty="0" smtClean="0"/>
              <a:t>Click to edit master subtitle style</a:t>
            </a:r>
            <a:endParaRPr lang="en-US" dirty="0"/>
          </a:p>
        </p:txBody>
      </p:sp>
      <p:sp>
        <p:nvSpPr>
          <p:cNvPr id="15" name="Freeform 14"/>
          <p:cNvSpPr>
            <a:spLocks/>
          </p:cNvSpPr>
          <p:nvPr userDrawn="1"/>
        </p:nvSpPr>
        <p:spPr>
          <a:xfrm>
            <a:off x="604839" y="5486402"/>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_Option1">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rgbClr val="AAAFB9"/>
                </a:solidFill>
              </a:defRPr>
            </a:lvl1pPr>
          </a:lstStyle>
          <a:p>
            <a:r>
              <a:rPr lang="en-US" dirty="0" smtClean="0"/>
              <a:t>Conduent internal use only</a:t>
            </a:r>
            <a:endParaRPr lang="en-US" dirty="0"/>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2" name="Date Placeholder 1"/>
          <p:cNvSpPr>
            <a:spLocks noGrp="1"/>
          </p:cNvSpPr>
          <p:nvPr>
            <p:ph type="dt" sz="half" idx="10"/>
          </p:nvPr>
        </p:nvSpPr>
        <p:spPr/>
        <p:txBody>
          <a:bodyPr/>
          <a:lstStyle>
            <a:lvl1pPr>
              <a:defRPr>
                <a:solidFill>
                  <a:srgbClr val="AAAFB9"/>
                </a:solidFill>
              </a:defRPr>
            </a:lvl1pPr>
          </a:lstStyle>
          <a:p>
            <a:r>
              <a:rPr lang="en-US" smtClean="0"/>
              <a:t>11/09/2017</a:t>
            </a:r>
            <a:endParaRPr lang="en-US" dirty="0"/>
          </a:p>
        </p:txBody>
      </p:sp>
      <p:sp>
        <p:nvSpPr>
          <p:cNvPr id="12" name="Title 11"/>
          <p:cNvSpPr>
            <a:spLocks noGrp="1"/>
          </p:cNvSpPr>
          <p:nvPr>
            <p:ph type="title" hasCustomPrompt="1"/>
          </p:nvPr>
        </p:nvSpPr>
        <p:spPr>
          <a:xfrm>
            <a:off x="507367" y="2882900"/>
            <a:ext cx="12103734" cy="1371600"/>
          </a:xfrm>
          <a:prstGeom prst="rect">
            <a:avLst/>
          </a:prstGeom>
        </p:spPr>
        <p:txBody>
          <a:bodyPr lIns="91431" tIns="45716" rIns="91431" bIns="45716" anchor="b">
            <a:noAutofit/>
          </a:bodyPr>
          <a:lstStyle>
            <a:lvl1pPr algn="l">
              <a:lnSpc>
                <a:spcPts val="5440"/>
              </a:lnSpc>
              <a:defRPr sz="5400">
                <a:solidFill>
                  <a:srgbClr val="141313"/>
                </a:solidFill>
              </a:defRPr>
            </a:lvl1pPr>
          </a:lstStyle>
          <a:p>
            <a:r>
              <a:rPr lang="en-US" dirty="0" smtClean="0"/>
              <a:t>Click to edit master title style</a:t>
            </a:r>
            <a:endParaRPr lang="en-US" dirty="0"/>
          </a:p>
        </p:txBody>
      </p:sp>
      <p:sp>
        <p:nvSpPr>
          <p:cNvPr id="8" name="Freeform 7"/>
          <p:cNvSpPr>
            <a:spLocks/>
          </p:cNvSpPr>
          <p:nvPr userDrawn="1"/>
        </p:nvSpPr>
        <p:spPr>
          <a:xfrm>
            <a:off x="604839" y="2"/>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_Option2">
    <p:spTree>
      <p:nvGrpSpPr>
        <p:cNvPr id="1" name=""/>
        <p:cNvGrpSpPr/>
        <p:nvPr/>
      </p:nvGrpSpPr>
      <p:grpSpPr>
        <a:xfrm>
          <a:off x="0" y="0"/>
          <a:ext cx="0" cy="0"/>
          <a:chOff x="0" y="0"/>
          <a:chExt cx="0" cy="0"/>
        </a:xfrm>
      </p:grpSpPr>
      <p:sp>
        <p:nvSpPr>
          <p:cNvPr id="13" name="Rectangle 12"/>
          <p:cNvSpPr/>
          <p:nvPr userDrawn="1"/>
        </p:nvSpPr>
        <p:spPr>
          <a:xfrm>
            <a:off x="0" y="0"/>
            <a:ext cx="14630400" cy="8229600"/>
          </a:xfrm>
          <a:prstGeom prst="rect">
            <a:avLst/>
          </a:prstGeom>
          <a:solidFill>
            <a:srgbClr val="284563"/>
          </a:solidFill>
          <a:ln>
            <a:noFill/>
          </a:ln>
          <a:effectLst/>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a:endParaRPr lang="en-US" dirty="0"/>
          </a:p>
        </p:txBody>
      </p:sp>
      <p:sp>
        <p:nvSpPr>
          <p:cNvPr id="3" name="Footer Placeholder 2"/>
          <p:cNvSpPr>
            <a:spLocks noGrp="1"/>
          </p:cNvSpPr>
          <p:nvPr>
            <p:ph type="ftr" sz="quarter" idx="11"/>
          </p:nvPr>
        </p:nvSpPr>
        <p:spPr/>
        <p:txBody>
          <a:bodyPr/>
          <a:lstStyle>
            <a:lvl1pPr>
              <a:defRPr>
                <a:solidFill>
                  <a:srgbClr val="FFFFFF"/>
                </a:solidFill>
              </a:defRPr>
            </a:lvl1pPr>
          </a:lstStyle>
          <a:p>
            <a:r>
              <a:rPr lang="en-US" dirty="0" smtClean="0"/>
              <a:t>Conduent internal use only</a:t>
            </a:r>
            <a:endParaRPr lang="en-US" dirty="0"/>
          </a:p>
        </p:txBody>
      </p:sp>
      <p:sp>
        <p:nvSpPr>
          <p:cNvPr id="4" name="Slide Number Placeholder 3"/>
          <p:cNvSpPr>
            <a:spLocks noGrp="1"/>
          </p:cNvSpPr>
          <p:nvPr>
            <p:ph type="sldNum" sz="quarter" idx="12"/>
          </p:nvPr>
        </p:nvSpPr>
        <p:spPr/>
        <p:txBody>
          <a:bodyPr/>
          <a:lstStyle>
            <a:lvl1pPr>
              <a:defRPr>
                <a:solidFill>
                  <a:srgbClr val="FFFFFF"/>
                </a:solidFill>
              </a:defRPr>
            </a:lvl1pPr>
          </a:lstStyle>
          <a:p>
            <a:fld id="{CACB3E39-5571-0247-86B7-EF41C2ABA1DB}" type="slidenum">
              <a:rPr lang="en-US" smtClean="0"/>
              <a:pPr/>
              <a:t>‹#›</a:t>
            </a:fld>
            <a:endParaRPr lang="en-US" dirty="0"/>
          </a:p>
        </p:txBody>
      </p:sp>
      <p:sp>
        <p:nvSpPr>
          <p:cNvPr id="2" name="Date Placeholder 1"/>
          <p:cNvSpPr>
            <a:spLocks noGrp="1"/>
          </p:cNvSpPr>
          <p:nvPr>
            <p:ph type="dt" sz="half" idx="10"/>
          </p:nvPr>
        </p:nvSpPr>
        <p:spPr/>
        <p:txBody>
          <a:bodyPr/>
          <a:lstStyle>
            <a:lvl1pPr>
              <a:defRPr>
                <a:solidFill>
                  <a:srgbClr val="FFFFFF"/>
                </a:solidFill>
              </a:defRPr>
            </a:lvl1pPr>
          </a:lstStyle>
          <a:p>
            <a:r>
              <a:rPr lang="en-US" smtClean="0"/>
              <a:t>11/09/2017</a:t>
            </a:r>
            <a:endParaRPr lang="en-US" dirty="0"/>
          </a:p>
        </p:txBody>
      </p:sp>
      <p:sp>
        <p:nvSpPr>
          <p:cNvPr id="12" name="Title 11"/>
          <p:cNvSpPr>
            <a:spLocks noGrp="1"/>
          </p:cNvSpPr>
          <p:nvPr>
            <p:ph type="title" hasCustomPrompt="1"/>
          </p:nvPr>
        </p:nvSpPr>
        <p:spPr>
          <a:xfrm>
            <a:off x="507365" y="1016000"/>
            <a:ext cx="12878435" cy="5562600"/>
          </a:xfrm>
          <a:prstGeom prst="rect">
            <a:avLst/>
          </a:prstGeom>
        </p:spPr>
        <p:txBody>
          <a:bodyPr lIns="91431" tIns="45716" rIns="91431" bIns="45716" anchor="ctr">
            <a:noAutofit/>
          </a:bodyPr>
          <a:lstStyle>
            <a:lvl1pPr algn="l">
              <a:lnSpc>
                <a:spcPts val="6540"/>
              </a:lnSpc>
              <a:defRPr sz="4900">
                <a:solidFill>
                  <a:srgbClr val="FFFFFF"/>
                </a:solidFill>
              </a:defRPr>
            </a:lvl1pPr>
          </a:lstStyle>
          <a:p>
            <a:r>
              <a:rPr lang="en-US" dirty="0" smtClean="0"/>
              <a:t>Click to edit master title style</a:t>
            </a:r>
            <a:endParaRPr lang="en-US" dirty="0"/>
          </a:p>
        </p:txBody>
      </p:sp>
      <p:pic>
        <p:nvPicPr>
          <p:cNvPr id="8" name="Picture 7" descr="conduent_logo.eps"/>
          <p:cNvPicPr>
            <a:picLocks noChangeAspect="1"/>
          </p:cNvPicPr>
          <p:nvPr userDrawn="1"/>
        </p:nvPicPr>
        <p:blipFill>
          <a:blip r:embed="rId2"/>
          <a:stretch>
            <a:fillRect/>
          </a:stretch>
        </p:blipFill>
        <p:spPr>
          <a:xfrm>
            <a:off x="12533986" y="470214"/>
            <a:ext cx="1529109" cy="394414"/>
          </a:xfrm>
          <a:prstGeom prst="rect">
            <a:avLst/>
          </a:prstGeom>
        </p:spPr>
      </p:pic>
      <p:sp>
        <p:nvSpPr>
          <p:cNvPr id="9" name="Freeform 8"/>
          <p:cNvSpPr>
            <a:spLocks/>
          </p:cNvSpPr>
          <p:nvPr userDrawn="1"/>
        </p:nvSpPr>
        <p:spPr>
          <a:xfrm>
            <a:off x="604839" y="2"/>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_TextOption2">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r>
              <a:rPr lang="en-US" smtClean="0"/>
              <a:t>11/09/2017</a:t>
            </a:r>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r>
              <a:rPr lang="en-US" dirty="0" smtClean="0"/>
              <a:t>Conduent internal use only</a:t>
            </a:r>
            <a:endParaRPr lang="en-US" dirty="0"/>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495299" y="546779"/>
            <a:ext cx="12038685" cy="1580320"/>
          </a:xfrm>
          <a:prstGeom prst="rect">
            <a:avLst/>
          </a:prstGeom>
        </p:spPr>
        <p:txBody>
          <a:bodyPr lIns="91431" tIns="45716" rIns="91431" bIns="45716" anchor="t">
            <a:noAutofit/>
          </a:bodyPr>
          <a:lstStyle>
            <a:lvl1pPr algn="l">
              <a:lnSpc>
                <a:spcPts val="5440"/>
              </a:lnSpc>
              <a:defRPr sz="5400">
                <a:solidFill>
                  <a:srgbClr val="141313"/>
                </a:solidFill>
              </a:defRPr>
            </a:lvl1pPr>
          </a:lstStyle>
          <a:p>
            <a:r>
              <a:rPr lang="en-US" dirty="0" smtClean="0"/>
              <a:t>Click to edit master title style</a:t>
            </a:r>
            <a:endParaRPr lang="en-US" dirty="0"/>
          </a:p>
        </p:txBody>
      </p:sp>
      <p:sp>
        <p:nvSpPr>
          <p:cNvPr id="18" name="Content Placeholder 17"/>
          <p:cNvSpPr>
            <a:spLocks noGrp="1"/>
          </p:cNvSpPr>
          <p:nvPr>
            <p:ph sz="quarter" idx="13" hasCustomPrompt="1"/>
          </p:nvPr>
        </p:nvSpPr>
        <p:spPr>
          <a:xfrm>
            <a:off x="515621" y="3731442"/>
            <a:ext cx="4196080" cy="408919"/>
          </a:xfrm>
          <a:prstGeom prst="rect">
            <a:avLst/>
          </a:prstGeom>
        </p:spPr>
        <p:txBody>
          <a:bodyPr lIns="91431" tIns="45716" rIns="91431" bIns="45716" anchor="t">
            <a:noAutofit/>
          </a:bodyPr>
          <a:lstStyle>
            <a:lvl1pPr marL="0" indent="0" algn="l">
              <a:lnSpc>
                <a:spcPts val="1800"/>
              </a:lnSpc>
              <a:spcBef>
                <a:spcPts val="0"/>
              </a:spcBef>
              <a:spcAft>
                <a:spcPts val="600"/>
              </a:spcAft>
              <a:buFontTx/>
              <a:buNone/>
              <a:defRPr sz="1900" b="1">
                <a:solidFill>
                  <a:srgbClr val="141313"/>
                </a:solidFill>
              </a:defRPr>
            </a:lvl1pPr>
            <a:lvl2pPr marL="0" indent="0">
              <a:spcBef>
                <a:spcPts val="0"/>
              </a:spcBef>
              <a:spcAft>
                <a:spcPts val="600"/>
              </a:spcAft>
              <a:buFontTx/>
              <a:buNone/>
              <a:defRPr sz="1900"/>
            </a:lvl2pPr>
            <a:lvl3pPr marL="749225" indent="-228577">
              <a:spcBef>
                <a:spcPts val="0"/>
              </a:spcBef>
              <a:spcAft>
                <a:spcPts val="600"/>
              </a:spcAft>
              <a:buFontTx/>
              <a:buNone/>
              <a:defRPr sz="2100"/>
            </a:lvl3pPr>
            <a:lvl4pPr marL="1028597" indent="-279372">
              <a:spcBef>
                <a:spcPts val="0"/>
              </a:spcBef>
              <a:spcAft>
                <a:spcPts val="600"/>
              </a:spcAft>
              <a:buFontTx/>
              <a:buNone/>
              <a:defRPr sz="2100"/>
            </a:lvl4pPr>
            <a:lvl5pPr marL="1257174" indent="-228577">
              <a:spcBef>
                <a:spcPts val="0"/>
              </a:spcBef>
              <a:spcAft>
                <a:spcPts val="600"/>
              </a:spcAft>
              <a:buFontTx/>
              <a:buNone/>
              <a:defRPr sz="2100"/>
            </a:lvl5pPr>
          </a:lstStyle>
          <a:p>
            <a:pPr lvl="0"/>
            <a:r>
              <a:rPr lang="en-US" dirty="0" smtClean="0"/>
              <a:t>Click to edit master text styles</a:t>
            </a:r>
          </a:p>
        </p:txBody>
      </p:sp>
      <p:sp>
        <p:nvSpPr>
          <p:cNvPr id="8" name="Subtitle 2"/>
          <p:cNvSpPr>
            <a:spLocks noGrp="1"/>
          </p:cNvSpPr>
          <p:nvPr>
            <p:ph type="subTitle" idx="1" hasCustomPrompt="1"/>
          </p:nvPr>
        </p:nvSpPr>
        <p:spPr>
          <a:xfrm>
            <a:off x="520698" y="2127098"/>
            <a:ext cx="12013286" cy="1136892"/>
          </a:xfrm>
          <a:prstGeom prst="rect">
            <a:avLst/>
          </a:prstGeom>
        </p:spPr>
        <p:txBody>
          <a:bodyPr lIns="91431" tIns="45716" rIns="91431" bIns="45716" anchor="t">
            <a:noAutofit/>
          </a:bodyPr>
          <a:lstStyle>
            <a:lvl1pPr marL="0" indent="0" algn="l">
              <a:buNone/>
              <a:defRPr sz="2600" b="1">
                <a:solidFill>
                  <a:srgbClr val="141313"/>
                </a:solidFill>
              </a:defRPr>
            </a:lvl1pPr>
            <a:lvl2pPr marL="653044" indent="0" algn="ctr">
              <a:buNone/>
              <a:defRPr>
                <a:solidFill>
                  <a:schemeClr val="tx1">
                    <a:tint val="75000"/>
                  </a:schemeClr>
                </a:solidFill>
              </a:defRPr>
            </a:lvl2pPr>
            <a:lvl3pPr marL="1306090" indent="0" algn="ctr">
              <a:buNone/>
              <a:defRPr>
                <a:solidFill>
                  <a:schemeClr val="tx1">
                    <a:tint val="75000"/>
                  </a:schemeClr>
                </a:solidFill>
              </a:defRPr>
            </a:lvl3pPr>
            <a:lvl4pPr marL="1959135" indent="0" algn="ctr">
              <a:buNone/>
              <a:defRPr>
                <a:solidFill>
                  <a:schemeClr val="tx1">
                    <a:tint val="75000"/>
                  </a:schemeClr>
                </a:solidFill>
              </a:defRPr>
            </a:lvl4pPr>
            <a:lvl5pPr marL="2612181" indent="0" algn="ctr">
              <a:buNone/>
              <a:defRPr>
                <a:solidFill>
                  <a:schemeClr val="tx1">
                    <a:tint val="75000"/>
                  </a:schemeClr>
                </a:solidFill>
              </a:defRPr>
            </a:lvl5pPr>
            <a:lvl6pPr marL="3265225" indent="0" algn="ctr">
              <a:buNone/>
              <a:defRPr>
                <a:solidFill>
                  <a:schemeClr val="tx1">
                    <a:tint val="75000"/>
                  </a:schemeClr>
                </a:solidFill>
              </a:defRPr>
            </a:lvl6pPr>
            <a:lvl7pPr marL="3918270" indent="0" algn="ctr">
              <a:buNone/>
              <a:defRPr>
                <a:solidFill>
                  <a:schemeClr val="tx1">
                    <a:tint val="75000"/>
                  </a:schemeClr>
                </a:solidFill>
              </a:defRPr>
            </a:lvl7pPr>
            <a:lvl8pPr marL="4571314" indent="0" algn="ctr">
              <a:buNone/>
              <a:defRPr>
                <a:solidFill>
                  <a:schemeClr val="tx1">
                    <a:tint val="75000"/>
                  </a:schemeClr>
                </a:solidFill>
              </a:defRPr>
            </a:lvl8pPr>
            <a:lvl9pPr marL="5224359" indent="0" algn="ctr">
              <a:buNone/>
              <a:defRPr>
                <a:solidFill>
                  <a:schemeClr val="tx1">
                    <a:tint val="75000"/>
                  </a:schemeClr>
                </a:solidFill>
              </a:defRPr>
            </a:lvl9pPr>
          </a:lstStyle>
          <a:p>
            <a:r>
              <a:rPr lang="en-US" dirty="0" smtClean="0"/>
              <a:t>Click to edit master subtitle style</a:t>
            </a:r>
            <a:endParaRPr lang="en-US" dirty="0"/>
          </a:p>
        </p:txBody>
      </p:sp>
      <p:sp>
        <p:nvSpPr>
          <p:cNvPr id="6" name="Text Placeholder 5"/>
          <p:cNvSpPr>
            <a:spLocks noGrp="1"/>
          </p:cNvSpPr>
          <p:nvPr>
            <p:ph type="body" sz="quarter" idx="16" hasCustomPrompt="1"/>
          </p:nvPr>
        </p:nvSpPr>
        <p:spPr>
          <a:xfrm>
            <a:off x="515938" y="4073355"/>
            <a:ext cx="4195762" cy="2522488"/>
          </a:xfrm>
          <a:prstGeom prst="rect">
            <a:avLst/>
          </a:prstGeom>
        </p:spPr>
        <p:txBody>
          <a:bodyPr lIns="91431" tIns="45716" rIns="91431" bIns="45716">
            <a:noAutofit/>
          </a:bodyPr>
          <a:lstStyle>
            <a:lvl1pPr marL="0" indent="0" algn="l">
              <a:lnSpc>
                <a:spcPct val="100000"/>
              </a:lnSpc>
              <a:spcBef>
                <a:spcPts val="0"/>
              </a:spcBef>
              <a:spcAft>
                <a:spcPts val="600"/>
              </a:spcAft>
              <a:buFontTx/>
              <a:buNone/>
              <a:defRPr sz="1900">
                <a:solidFill>
                  <a:srgbClr val="141313"/>
                </a:solidFill>
              </a:defRPr>
            </a:lvl1pPr>
            <a:lvl2pPr marL="653044" indent="0">
              <a:buFontTx/>
              <a:buNone/>
              <a:defRPr sz="1900"/>
            </a:lvl2pPr>
            <a:lvl3pPr marL="1306090" indent="0">
              <a:buFontTx/>
              <a:buNone/>
              <a:defRPr sz="1900"/>
            </a:lvl3pPr>
            <a:lvl4pPr marL="1959135" indent="0">
              <a:buFontTx/>
              <a:buNone/>
              <a:defRPr sz="1900"/>
            </a:lvl4pPr>
            <a:lvl5pPr marL="2612181" indent="0">
              <a:buFontTx/>
              <a:buNone/>
              <a:defRPr sz="1900"/>
            </a:lvl5pPr>
          </a:lstStyle>
          <a:p>
            <a:pPr lvl="0"/>
            <a:r>
              <a:rPr lang="en-US" dirty="0" smtClean="0"/>
              <a:t>Click to edit master text styles</a:t>
            </a:r>
          </a:p>
        </p:txBody>
      </p:sp>
      <p:sp>
        <p:nvSpPr>
          <p:cNvPr id="15" name="Content Placeholder 17"/>
          <p:cNvSpPr>
            <a:spLocks noGrp="1"/>
          </p:cNvSpPr>
          <p:nvPr>
            <p:ph sz="quarter" idx="17" hasCustomPrompt="1"/>
          </p:nvPr>
        </p:nvSpPr>
        <p:spPr>
          <a:xfrm>
            <a:off x="5194162" y="3731442"/>
            <a:ext cx="4196080" cy="408919"/>
          </a:xfrm>
          <a:prstGeom prst="rect">
            <a:avLst/>
          </a:prstGeom>
        </p:spPr>
        <p:txBody>
          <a:bodyPr lIns="91431" tIns="45716" rIns="91431" bIns="45716" anchor="t">
            <a:noAutofit/>
          </a:bodyPr>
          <a:lstStyle>
            <a:lvl1pPr marL="0" indent="0" algn="l">
              <a:lnSpc>
                <a:spcPts val="1800"/>
              </a:lnSpc>
              <a:spcBef>
                <a:spcPts val="0"/>
              </a:spcBef>
              <a:spcAft>
                <a:spcPts val="600"/>
              </a:spcAft>
              <a:buFontTx/>
              <a:buNone/>
              <a:defRPr sz="1900" b="1">
                <a:solidFill>
                  <a:srgbClr val="141313"/>
                </a:solidFill>
              </a:defRPr>
            </a:lvl1pPr>
            <a:lvl2pPr marL="0" indent="0">
              <a:spcBef>
                <a:spcPts val="0"/>
              </a:spcBef>
              <a:spcAft>
                <a:spcPts val="600"/>
              </a:spcAft>
              <a:buFontTx/>
              <a:buNone/>
              <a:defRPr sz="1900"/>
            </a:lvl2pPr>
            <a:lvl3pPr marL="749225" indent="-228577">
              <a:spcBef>
                <a:spcPts val="0"/>
              </a:spcBef>
              <a:spcAft>
                <a:spcPts val="600"/>
              </a:spcAft>
              <a:buFontTx/>
              <a:buNone/>
              <a:defRPr sz="2100"/>
            </a:lvl3pPr>
            <a:lvl4pPr marL="1028597" indent="-279372">
              <a:spcBef>
                <a:spcPts val="0"/>
              </a:spcBef>
              <a:spcAft>
                <a:spcPts val="600"/>
              </a:spcAft>
              <a:buFontTx/>
              <a:buNone/>
              <a:defRPr sz="2100"/>
            </a:lvl4pPr>
            <a:lvl5pPr marL="1257174" indent="-228577">
              <a:spcBef>
                <a:spcPts val="0"/>
              </a:spcBef>
              <a:spcAft>
                <a:spcPts val="600"/>
              </a:spcAft>
              <a:buFontTx/>
              <a:buNone/>
              <a:defRPr sz="2100"/>
            </a:lvl5pPr>
          </a:lstStyle>
          <a:p>
            <a:pPr lvl="0"/>
            <a:r>
              <a:rPr lang="en-US" dirty="0" smtClean="0"/>
              <a:t>Click to edit master text styles</a:t>
            </a:r>
          </a:p>
        </p:txBody>
      </p:sp>
      <p:sp>
        <p:nvSpPr>
          <p:cNvPr id="17" name="Text Placeholder 5"/>
          <p:cNvSpPr>
            <a:spLocks noGrp="1"/>
          </p:cNvSpPr>
          <p:nvPr>
            <p:ph type="body" sz="quarter" idx="18" hasCustomPrompt="1"/>
          </p:nvPr>
        </p:nvSpPr>
        <p:spPr>
          <a:xfrm>
            <a:off x="5194482" y="4073355"/>
            <a:ext cx="4195762" cy="2522488"/>
          </a:xfrm>
          <a:prstGeom prst="rect">
            <a:avLst/>
          </a:prstGeom>
        </p:spPr>
        <p:txBody>
          <a:bodyPr lIns="91431" tIns="45716" rIns="91431" bIns="45716">
            <a:noAutofit/>
          </a:bodyPr>
          <a:lstStyle>
            <a:lvl1pPr marL="0" indent="0" algn="l">
              <a:lnSpc>
                <a:spcPct val="100000"/>
              </a:lnSpc>
              <a:spcBef>
                <a:spcPts val="0"/>
              </a:spcBef>
              <a:spcAft>
                <a:spcPts val="600"/>
              </a:spcAft>
              <a:buFontTx/>
              <a:buNone/>
              <a:defRPr sz="1900">
                <a:solidFill>
                  <a:srgbClr val="141313"/>
                </a:solidFill>
              </a:defRPr>
            </a:lvl1pPr>
            <a:lvl2pPr marL="653044" indent="0">
              <a:buFontTx/>
              <a:buNone/>
              <a:defRPr sz="1900"/>
            </a:lvl2pPr>
            <a:lvl3pPr marL="1306090" indent="0">
              <a:buFontTx/>
              <a:buNone/>
              <a:defRPr sz="1900"/>
            </a:lvl3pPr>
            <a:lvl4pPr marL="1959135" indent="0">
              <a:buFontTx/>
              <a:buNone/>
              <a:defRPr sz="1900"/>
            </a:lvl4pPr>
            <a:lvl5pPr marL="2612181" indent="0">
              <a:buFontTx/>
              <a:buNone/>
              <a:defRPr sz="1900"/>
            </a:lvl5pPr>
          </a:lstStyle>
          <a:p>
            <a:pPr lvl="0"/>
            <a:r>
              <a:rPr lang="en-US" dirty="0" smtClean="0"/>
              <a:t>Click to edit master text styles</a:t>
            </a:r>
          </a:p>
        </p:txBody>
      </p:sp>
      <p:sp>
        <p:nvSpPr>
          <p:cNvPr id="19" name="Content Placeholder 17"/>
          <p:cNvSpPr>
            <a:spLocks noGrp="1"/>
          </p:cNvSpPr>
          <p:nvPr>
            <p:ph sz="quarter" idx="19" hasCustomPrompt="1"/>
          </p:nvPr>
        </p:nvSpPr>
        <p:spPr>
          <a:xfrm>
            <a:off x="9858334" y="3731442"/>
            <a:ext cx="4196080" cy="408919"/>
          </a:xfrm>
          <a:prstGeom prst="rect">
            <a:avLst/>
          </a:prstGeom>
        </p:spPr>
        <p:txBody>
          <a:bodyPr lIns="91431" tIns="45716" rIns="91431" bIns="45716" anchor="t">
            <a:noAutofit/>
          </a:bodyPr>
          <a:lstStyle>
            <a:lvl1pPr marL="0" indent="0" algn="l">
              <a:lnSpc>
                <a:spcPts val="1800"/>
              </a:lnSpc>
              <a:spcBef>
                <a:spcPts val="0"/>
              </a:spcBef>
              <a:spcAft>
                <a:spcPts val="600"/>
              </a:spcAft>
              <a:buFontTx/>
              <a:buNone/>
              <a:defRPr sz="1900" b="1">
                <a:solidFill>
                  <a:srgbClr val="141313"/>
                </a:solidFill>
              </a:defRPr>
            </a:lvl1pPr>
            <a:lvl2pPr marL="0" indent="0">
              <a:spcBef>
                <a:spcPts val="0"/>
              </a:spcBef>
              <a:spcAft>
                <a:spcPts val="600"/>
              </a:spcAft>
              <a:buFontTx/>
              <a:buNone/>
              <a:defRPr sz="1900"/>
            </a:lvl2pPr>
            <a:lvl3pPr marL="749225" indent="-228577">
              <a:spcBef>
                <a:spcPts val="0"/>
              </a:spcBef>
              <a:spcAft>
                <a:spcPts val="600"/>
              </a:spcAft>
              <a:buFontTx/>
              <a:buNone/>
              <a:defRPr sz="2100"/>
            </a:lvl3pPr>
            <a:lvl4pPr marL="1028597" indent="-279372">
              <a:spcBef>
                <a:spcPts val="0"/>
              </a:spcBef>
              <a:spcAft>
                <a:spcPts val="600"/>
              </a:spcAft>
              <a:buFontTx/>
              <a:buNone/>
              <a:defRPr sz="2100"/>
            </a:lvl4pPr>
            <a:lvl5pPr marL="1257174" indent="-228577">
              <a:spcBef>
                <a:spcPts val="0"/>
              </a:spcBef>
              <a:spcAft>
                <a:spcPts val="600"/>
              </a:spcAft>
              <a:buFontTx/>
              <a:buNone/>
              <a:defRPr sz="2100"/>
            </a:lvl5pPr>
          </a:lstStyle>
          <a:p>
            <a:pPr lvl="0"/>
            <a:r>
              <a:rPr lang="en-US" dirty="0" smtClean="0"/>
              <a:t>Click to edit master text styles</a:t>
            </a:r>
          </a:p>
        </p:txBody>
      </p:sp>
      <p:sp>
        <p:nvSpPr>
          <p:cNvPr id="20" name="Text Placeholder 5"/>
          <p:cNvSpPr>
            <a:spLocks noGrp="1"/>
          </p:cNvSpPr>
          <p:nvPr>
            <p:ph type="body" sz="quarter" idx="20" hasCustomPrompt="1"/>
          </p:nvPr>
        </p:nvSpPr>
        <p:spPr>
          <a:xfrm>
            <a:off x="9858653" y="4073355"/>
            <a:ext cx="4195762" cy="2522488"/>
          </a:xfrm>
          <a:prstGeom prst="rect">
            <a:avLst/>
          </a:prstGeom>
        </p:spPr>
        <p:txBody>
          <a:bodyPr lIns="91431" tIns="45716" rIns="91431" bIns="45716">
            <a:noAutofit/>
          </a:bodyPr>
          <a:lstStyle>
            <a:lvl1pPr marL="0" indent="0" algn="l">
              <a:lnSpc>
                <a:spcPct val="100000"/>
              </a:lnSpc>
              <a:spcBef>
                <a:spcPts val="0"/>
              </a:spcBef>
              <a:spcAft>
                <a:spcPts val="600"/>
              </a:spcAft>
              <a:buFontTx/>
              <a:buNone/>
              <a:defRPr sz="1900">
                <a:solidFill>
                  <a:srgbClr val="141313"/>
                </a:solidFill>
              </a:defRPr>
            </a:lvl1pPr>
            <a:lvl2pPr marL="653044" indent="0">
              <a:buFontTx/>
              <a:buNone/>
              <a:defRPr sz="1900"/>
            </a:lvl2pPr>
            <a:lvl3pPr marL="1306090" indent="0">
              <a:buFontTx/>
              <a:buNone/>
              <a:defRPr sz="1900"/>
            </a:lvl3pPr>
            <a:lvl4pPr marL="1959135" indent="0">
              <a:buFontTx/>
              <a:buNone/>
              <a:defRPr sz="1900"/>
            </a:lvl4pPr>
            <a:lvl5pPr marL="2612181" indent="0">
              <a:buFontTx/>
              <a:buNone/>
              <a:defRPr sz="1900"/>
            </a:lvl5pPr>
          </a:lstStyle>
          <a:p>
            <a:pPr lvl="0"/>
            <a:r>
              <a:rPr lang="en-US" dirty="0" smtClean="0"/>
              <a:t>Click to edit master text styles</a:t>
            </a:r>
          </a:p>
        </p:txBody>
      </p:sp>
      <p:pic>
        <p:nvPicPr>
          <p:cNvPr id="14" name="Picture 13" descr="conduent_logo_black.eps"/>
          <p:cNvPicPr>
            <a:picLocks noChangeAspect="1"/>
          </p:cNvPicPr>
          <p:nvPr userDrawn="1"/>
        </p:nvPicPr>
        <p:blipFill>
          <a:blip r:embed="rId2"/>
          <a:stretch>
            <a:fillRect/>
          </a:stretch>
        </p:blipFill>
        <p:spPr>
          <a:xfrm>
            <a:off x="12533986" y="464601"/>
            <a:ext cx="1529109" cy="394402"/>
          </a:xfrm>
          <a:prstGeom prst="rect">
            <a:avLst/>
          </a:prstGeom>
        </p:spPr>
      </p:pic>
      <p:cxnSp>
        <p:nvCxnSpPr>
          <p:cNvPr id="21" name="Straight Connector 20"/>
          <p:cNvCxnSpPr/>
          <p:nvPr userDrawn="1"/>
        </p:nvCxnSpPr>
        <p:spPr>
          <a:xfrm>
            <a:off x="592138" y="3563333"/>
            <a:ext cx="4094162"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a:off x="5283381" y="3561744"/>
            <a:ext cx="4094162"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a:off x="9960253" y="3560158"/>
            <a:ext cx="4094162"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6" name="Freeform 25"/>
          <p:cNvSpPr>
            <a:spLocks/>
          </p:cNvSpPr>
          <p:nvPr userDrawn="1"/>
        </p:nvSpPr>
        <p:spPr>
          <a:xfrm>
            <a:off x="604839" y="2"/>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5301" y="431800"/>
            <a:ext cx="13581062" cy="1371600"/>
          </a:xfrm>
          <a:prstGeom prst="rect">
            <a:avLst/>
          </a:prstGeom>
        </p:spPr>
        <p:txBody>
          <a:bodyPr vert="horz" lIns="91431" tIns="45716" rIns="91431" bIns="45716"/>
          <a:lstStyle>
            <a:lvl1pPr algn="l">
              <a:defRPr sz="5400"/>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r>
              <a:rPr lang="en-US" smtClean="0"/>
              <a:t>11/09/2017</a:t>
            </a:r>
            <a:endParaRPr lang="en-US" dirty="0"/>
          </a:p>
        </p:txBody>
      </p:sp>
      <p:sp>
        <p:nvSpPr>
          <p:cNvPr id="4" name="Footer Placeholder 3"/>
          <p:cNvSpPr>
            <a:spLocks noGrp="1"/>
          </p:cNvSpPr>
          <p:nvPr>
            <p:ph type="ftr" sz="quarter" idx="11"/>
          </p:nvPr>
        </p:nvSpPr>
        <p:spPr/>
        <p:txBody>
          <a:bodyPr/>
          <a:lstStyle/>
          <a:p>
            <a:r>
              <a:rPr lang="en-US" dirty="0" smtClean="0"/>
              <a:t>Conduent internal use only</a:t>
            </a:r>
            <a:endParaRPr lang="en-US" dirty="0"/>
          </a:p>
        </p:txBody>
      </p:sp>
      <p:sp>
        <p:nvSpPr>
          <p:cNvPr id="5" name="Slide Number Placeholder 4"/>
          <p:cNvSpPr>
            <a:spLocks noGrp="1"/>
          </p:cNvSpPr>
          <p:nvPr>
            <p:ph type="sldNum" sz="quarter" idx="12"/>
          </p:nvPr>
        </p:nvSpPr>
        <p:spPr/>
        <p:txBody>
          <a:bodyPr/>
          <a:lstStyle/>
          <a:p>
            <a:fld id="{CACB3E39-5571-0247-86B7-EF41C2ABA1DB}" type="slidenum">
              <a:rPr lang="en-US" smtClean="0"/>
              <a:pPr/>
              <a:t>‹#›</a:t>
            </a:fld>
            <a:endParaRPr lang="en-US" dirty="0"/>
          </a:p>
        </p:txBody>
      </p:sp>
      <p:sp>
        <p:nvSpPr>
          <p:cNvPr id="6" name="Text Placeholder 8"/>
          <p:cNvSpPr>
            <a:spLocks noGrp="1"/>
          </p:cNvSpPr>
          <p:nvPr>
            <p:ph type="body" sz="quarter" idx="13" hasCustomPrompt="1"/>
          </p:nvPr>
        </p:nvSpPr>
        <p:spPr>
          <a:xfrm>
            <a:off x="520699" y="2082800"/>
            <a:ext cx="13542394" cy="4229100"/>
          </a:xfrm>
          <a:prstGeom prst="rect">
            <a:avLst/>
          </a:prstGeom>
        </p:spPr>
        <p:txBody>
          <a:bodyPr vert="horz" lIns="91431" tIns="45716" rIns="91431" bIns="45716"/>
          <a:lstStyle>
            <a:lvl1pPr marL="0" indent="0">
              <a:lnSpc>
                <a:spcPct val="150000"/>
              </a:lnSpc>
              <a:spcBef>
                <a:spcPts val="0"/>
              </a:spcBef>
              <a:spcAft>
                <a:spcPts val="2400"/>
              </a:spcAft>
              <a:buFontTx/>
              <a:buNone/>
              <a:defRPr sz="2000">
                <a:solidFill>
                  <a:srgbClr val="141313"/>
                </a:solidFill>
              </a:defRPr>
            </a:lvl1pPr>
            <a:lvl2pPr>
              <a:buFontTx/>
              <a:buNone/>
              <a:defRPr sz="2000">
                <a:solidFill>
                  <a:srgbClr val="141313"/>
                </a:solidFill>
              </a:defRPr>
            </a:lvl2pPr>
            <a:lvl3pPr>
              <a:buFontTx/>
              <a:buNone/>
              <a:defRPr sz="2000">
                <a:solidFill>
                  <a:srgbClr val="141313"/>
                </a:solidFill>
              </a:defRPr>
            </a:lvl3pPr>
            <a:lvl4pPr>
              <a:buFontTx/>
              <a:buNone/>
              <a:defRPr sz="2000">
                <a:solidFill>
                  <a:srgbClr val="141313"/>
                </a:solidFill>
              </a:defRPr>
            </a:lvl4pPr>
            <a:lvl5pPr>
              <a:buFontTx/>
              <a:buNone/>
              <a:defRPr sz="2000">
                <a:solidFill>
                  <a:srgbClr val="141313"/>
                </a:solidFill>
              </a:defRPr>
            </a:lvl5pPr>
          </a:lstStyle>
          <a:p>
            <a:pPr lvl="0"/>
            <a:r>
              <a:rPr lang="en-US" dirty="0" smtClean="0"/>
              <a:t>Click to edit master text styles</a:t>
            </a:r>
          </a:p>
        </p:txBody>
      </p:sp>
      <p:cxnSp>
        <p:nvCxnSpPr>
          <p:cNvPr id="7" name="Straight Connector 6"/>
          <p:cNvCxnSpPr/>
          <p:nvPr userDrawn="1"/>
        </p:nvCxnSpPr>
        <p:spPr>
          <a:xfrm>
            <a:off x="604841" y="2144712"/>
            <a:ext cx="13449301"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8" name="Freeform 7"/>
          <p:cNvSpPr>
            <a:spLocks/>
          </p:cNvSpPr>
          <p:nvPr userDrawn="1"/>
        </p:nvSpPr>
        <p:spPr>
          <a:xfrm>
            <a:off x="604839" y="2"/>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ontent_TextOption2">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r>
              <a:rPr lang="en-US" smtClean="0"/>
              <a:t>11/09/2017</a:t>
            </a:r>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r>
              <a:rPr lang="en-US" dirty="0" smtClean="0"/>
              <a:t>Conduent internal use only</a:t>
            </a:r>
            <a:endParaRPr lang="en-US" dirty="0"/>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495299" y="546779"/>
            <a:ext cx="12038685" cy="1536022"/>
          </a:xfrm>
          <a:prstGeom prst="rect">
            <a:avLst/>
          </a:prstGeom>
        </p:spPr>
        <p:txBody>
          <a:bodyPr lIns="91431" tIns="45716" rIns="91431" bIns="45716" anchor="t">
            <a:noAutofit/>
          </a:bodyPr>
          <a:lstStyle>
            <a:lvl1pPr algn="l">
              <a:lnSpc>
                <a:spcPts val="5440"/>
              </a:lnSpc>
              <a:defRPr sz="5400">
                <a:solidFill>
                  <a:srgbClr val="141313"/>
                </a:solidFill>
              </a:defRPr>
            </a:lvl1pPr>
          </a:lstStyle>
          <a:p>
            <a:r>
              <a:rPr lang="en-US" dirty="0" smtClean="0"/>
              <a:t>Click to edit master title style</a:t>
            </a:r>
            <a:endParaRPr lang="en-US" dirty="0"/>
          </a:p>
        </p:txBody>
      </p:sp>
      <p:pic>
        <p:nvPicPr>
          <p:cNvPr id="14" name="Picture 13" descr="conduent_logo_black.eps"/>
          <p:cNvPicPr>
            <a:picLocks noChangeAspect="1"/>
          </p:cNvPicPr>
          <p:nvPr userDrawn="1"/>
        </p:nvPicPr>
        <p:blipFill>
          <a:blip r:embed="rId2"/>
          <a:stretch>
            <a:fillRect/>
          </a:stretch>
        </p:blipFill>
        <p:spPr>
          <a:xfrm>
            <a:off x="12533986" y="464601"/>
            <a:ext cx="1529109" cy="394402"/>
          </a:xfrm>
          <a:prstGeom prst="rect">
            <a:avLst/>
          </a:prstGeom>
        </p:spPr>
      </p:pic>
      <p:sp>
        <p:nvSpPr>
          <p:cNvPr id="26" name="Freeform 25"/>
          <p:cNvSpPr>
            <a:spLocks/>
          </p:cNvSpPr>
          <p:nvPr userDrawn="1"/>
        </p:nvSpPr>
        <p:spPr>
          <a:xfrm>
            <a:off x="604839" y="2"/>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a:endParaRPr lang="en-US" dirty="0"/>
          </a:p>
        </p:txBody>
      </p:sp>
      <p:sp>
        <p:nvSpPr>
          <p:cNvPr id="9" name="Text Placeholder 8"/>
          <p:cNvSpPr>
            <a:spLocks noGrp="1"/>
          </p:cNvSpPr>
          <p:nvPr>
            <p:ph type="body" sz="quarter" idx="13" hasCustomPrompt="1"/>
          </p:nvPr>
        </p:nvSpPr>
        <p:spPr>
          <a:xfrm>
            <a:off x="520699" y="2082800"/>
            <a:ext cx="13542394" cy="4229100"/>
          </a:xfrm>
          <a:prstGeom prst="rect">
            <a:avLst/>
          </a:prstGeom>
        </p:spPr>
        <p:txBody>
          <a:bodyPr vert="horz" lIns="91431" tIns="45716" rIns="91431" bIns="45716"/>
          <a:lstStyle>
            <a:lvl1pPr marL="0" indent="0">
              <a:lnSpc>
                <a:spcPct val="150000"/>
              </a:lnSpc>
              <a:spcBef>
                <a:spcPts val="0"/>
              </a:spcBef>
              <a:spcAft>
                <a:spcPts val="2400"/>
              </a:spcAft>
              <a:buFontTx/>
              <a:buNone/>
              <a:defRPr sz="2000">
                <a:solidFill>
                  <a:srgbClr val="141313"/>
                </a:solidFill>
              </a:defRPr>
            </a:lvl1pPr>
            <a:lvl2pPr>
              <a:buFontTx/>
              <a:buNone/>
              <a:defRPr sz="2000">
                <a:solidFill>
                  <a:srgbClr val="141313"/>
                </a:solidFill>
              </a:defRPr>
            </a:lvl2pPr>
            <a:lvl3pPr>
              <a:buFontTx/>
              <a:buNone/>
              <a:defRPr sz="2000">
                <a:solidFill>
                  <a:srgbClr val="141313"/>
                </a:solidFill>
              </a:defRPr>
            </a:lvl3pPr>
            <a:lvl4pPr>
              <a:buFontTx/>
              <a:buNone/>
              <a:defRPr sz="2000">
                <a:solidFill>
                  <a:srgbClr val="141313"/>
                </a:solidFill>
              </a:defRPr>
            </a:lvl4pPr>
            <a:lvl5pPr>
              <a:buFontTx/>
              <a:buNone/>
              <a:defRPr sz="2000">
                <a:solidFill>
                  <a:srgbClr val="141313"/>
                </a:solidFill>
              </a:defRPr>
            </a:lvl5pPr>
          </a:lstStyle>
          <a:p>
            <a:pPr lvl="0"/>
            <a:r>
              <a:rPr lang="en-US" dirty="0" smtClean="0"/>
              <a:t>Click to edit master text styles</a:t>
            </a:r>
          </a:p>
        </p:txBody>
      </p:sp>
      <p:cxnSp>
        <p:nvCxnSpPr>
          <p:cNvPr id="10" name="Straight Connector 9"/>
          <p:cNvCxnSpPr/>
          <p:nvPr userDrawn="1"/>
        </p:nvCxnSpPr>
        <p:spPr>
          <a:xfrm>
            <a:off x="604841" y="2144712"/>
            <a:ext cx="13449301"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Date Placeholder 3"/>
          <p:cNvSpPr>
            <a:spLocks noGrp="1"/>
          </p:cNvSpPr>
          <p:nvPr>
            <p:ph type="dt" sz="half" idx="2"/>
          </p:nvPr>
        </p:nvSpPr>
        <p:spPr>
          <a:xfrm>
            <a:off x="477523" y="7627623"/>
            <a:ext cx="1385195" cy="438150"/>
          </a:xfrm>
          <a:prstGeom prst="rect">
            <a:avLst/>
          </a:prstGeom>
        </p:spPr>
        <p:txBody>
          <a:bodyPr vert="horz" lIns="130609" tIns="65305" rIns="130609" bIns="65305" rtlCol="0" anchor="ctr"/>
          <a:lstStyle>
            <a:lvl1pPr algn="l">
              <a:defRPr sz="1000">
                <a:solidFill>
                  <a:srgbClr val="AAAFB9"/>
                </a:solidFill>
                <a:latin typeface="Arial"/>
                <a:cs typeface="Arial"/>
              </a:defRPr>
            </a:lvl1pPr>
          </a:lstStyle>
          <a:p>
            <a:r>
              <a:rPr lang="en-US" smtClean="0"/>
              <a:t>11/09/2017</a:t>
            </a:r>
            <a:endParaRPr lang="en-US" dirty="0"/>
          </a:p>
        </p:txBody>
      </p:sp>
      <p:sp>
        <p:nvSpPr>
          <p:cNvPr id="8" name="Footer Placeholder 4"/>
          <p:cNvSpPr>
            <a:spLocks noGrp="1"/>
          </p:cNvSpPr>
          <p:nvPr>
            <p:ph type="ftr" sz="quarter" idx="3"/>
          </p:nvPr>
        </p:nvSpPr>
        <p:spPr>
          <a:xfrm>
            <a:off x="1862718" y="7627623"/>
            <a:ext cx="7514965" cy="438150"/>
          </a:xfrm>
          <a:prstGeom prst="rect">
            <a:avLst/>
          </a:prstGeom>
        </p:spPr>
        <p:txBody>
          <a:bodyPr vert="horz" lIns="130609" tIns="65305" rIns="130609" bIns="65305" rtlCol="0" anchor="ctr"/>
          <a:lstStyle>
            <a:lvl1pPr algn="l">
              <a:defRPr sz="1000">
                <a:solidFill>
                  <a:srgbClr val="AAAFB9"/>
                </a:solidFill>
                <a:latin typeface="Arial"/>
                <a:cs typeface="Arial"/>
              </a:defRPr>
            </a:lvl1pPr>
          </a:lstStyle>
          <a:p>
            <a:r>
              <a:rPr lang="en-US" dirty="0" smtClean="0"/>
              <a:t>Conduent internal use only</a:t>
            </a:r>
            <a:endParaRPr lang="en-US" dirty="0"/>
          </a:p>
        </p:txBody>
      </p:sp>
      <p:sp>
        <p:nvSpPr>
          <p:cNvPr id="9" name="Slide Number Placeholder 5"/>
          <p:cNvSpPr>
            <a:spLocks noGrp="1"/>
          </p:cNvSpPr>
          <p:nvPr>
            <p:ph type="sldNum" sz="quarter" idx="4"/>
          </p:nvPr>
        </p:nvSpPr>
        <p:spPr>
          <a:xfrm>
            <a:off x="10764520" y="7627623"/>
            <a:ext cx="3413760" cy="438150"/>
          </a:xfrm>
          <a:prstGeom prst="rect">
            <a:avLst/>
          </a:prstGeom>
        </p:spPr>
        <p:txBody>
          <a:bodyPr vert="horz" lIns="130609" tIns="65305" rIns="130609" bIns="65305" rtlCol="0" anchor="ctr"/>
          <a:lstStyle>
            <a:lvl1pPr algn="r">
              <a:defRPr sz="1000">
                <a:solidFill>
                  <a:srgbClr val="AAAFB9"/>
                </a:solidFill>
                <a:latin typeface="Arial"/>
                <a:cs typeface="Arial"/>
              </a:defRPr>
            </a:lvl1pPr>
          </a:lstStyle>
          <a:p>
            <a:fld id="{CACB3E39-5571-0247-86B7-EF41C2ABA1DB}" type="slidenum">
              <a:rPr lang="en-US" smtClean="0"/>
              <a:pPr/>
              <a:t>‹#›</a:t>
            </a:fld>
            <a:endParaRPr lang="en-US" dirty="0"/>
          </a:p>
        </p:txBody>
      </p:sp>
      <p:pic>
        <p:nvPicPr>
          <p:cNvPr id="10" name="Picture 9" descr="conduent_logo_black.eps"/>
          <p:cNvPicPr>
            <a:picLocks noChangeAspect="1"/>
          </p:cNvPicPr>
          <p:nvPr/>
        </p:nvPicPr>
        <p:blipFill>
          <a:blip r:embed="rId23"/>
          <a:stretch>
            <a:fillRect/>
          </a:stretch>
        </p:blipFill>
        <p:spPr>
          <a:xfrm>
            <a:off x="12533986" y="464601"/>
            <a:ext cx="1529109" cy="394402"/>
          </a:xfrm>
          <a:prstGeom prst="rect">
            <a:avLst/>
          </a:prstGeom>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69" r:id="rId8"/>
    <p:sldLayoutId id="2147483657" r:id="rId9"/>
    <p:sldLayoutId id="2147483658" r:id="rId10"/>
    <p:sldLayoutId id="2147483659" r:id="rId11"/>
    <p:sldLayoutId id="2147483660" r:id="rId12"/>
    <p:sldLayoutId id="2147483661" r:id="rId13"/>
    <p:sldLayoutId id="2147483662" r:id="rId14"/>
    <p:sldLayoutId id="2147483664" r:id="rId15"/>
    <p:sldLayoutId id="2147483668" r:id="rId16"/>
    <p:sldLayoutId id="2147483665" r:id="rId17"/>
    <p:sldLayoutId id="2147483666" r:id="rId18"/>
    <p:sldLayoutId id="2147483667" r:id="rId19"/>
    <p:sldLayoutId id="2147483670" r:id="rId20"/>
    <p:sldLayoutId id="2147483671" r:id="rId21"/>
  </p:sldLayoutIdLst>
  <p:hf sldNum="0" hdr="0" ftr="0"/>
  <p:txStyles>
    <p:titleStyle>
      <a:lvl1pPr algn="ctr" defTabSz="653044" rtl="0" eaLnBrk="1" latinLnBrk="0" hangingPunct="1">
        <a:spcBef>
          <a:spcPct val="0"/>
        </a:spcBef>
        <a:buNone/>
        <a:defRPr sz="6300" kern="1200">
          <a:solidFill>
            <a:schemeClr val="tx1"/>
          </a:solidFill>
          <a:latin typeface="+mj-lt"/>
          <a:ea typeface="+mj-ea"/>
          <a:cs typeface="+mj-cs"/>
        </a:defRPr>
      </a:lvl1pPr>
    </p:titleStyle>
    <p:bodyStyle>
      <a:lvl1pPr marL="489784" indent="-489784" algn="l" defTabSz="653044" rtl="0" eaLnBrk="1" latinLnBrk="0" hangingPunct="1">
        <a:spcBef>
          <a:spcPct val="20000"/>
        </a:spcBef>
        <a:buFont typeface="Arial"/>
        <a:buChar char="•"/>
        <a:defRPr sz="4600" kern="1200">
          <a:solidFill>
            <a:schemeClr val="tx1"/>
          </a:solidFill>
          <a:latin typeface="+mn-lt"/>
          <a:ea typeface="+mn-ea"/>
          <a:cs typeface="+mn-cs"/>
        </a:defRPr>
      </a:lvl1pPr>
      <a:lvl2pPr marL="1061198" indent="-408154" algn="l" defTabSz="653044" rtl="0" eaLnBrk="1" latinLnBrk="0" hangingPunct="1">
        <a:spcBef>
          <a:spcPct val="20000"/>
        </a:spcBef>
        <a:buFont typeface="Arial"/>
        <a:buChar char="–"/>
        <a:defRPr sz="4000" kern="1200">
          <a:solidFill>
            <a:schemeClr val="tx1"/>
          </a:solidFill>
          <a:latin typeface="+mn-lt"/>
          <a:ea typeface="+mn-ea"/>
          <a:cs typeface="+mn-cs"/>
        </a:defRPr>
      </a:lvl2pPr>
      <a:lvl3pPr marL="1632613" indent="-326522" algn="l" defTabSz="653044" rtl="0" eaLnBrk="1" latinLnBrk="0" hangingPunct="1">
        <a:spcBef>
          <a:spcPct val="20000"/>
        </a:spcBef>
        <a:buFont typeface="Arial"/>
        <a:buChar char="•"/>
        <a:defRPr sz="3400" kern="1200">
          <a:solidFill>
            <a:schemeClr val="tx1"/>
          </a:solidFill>
          <a:latin typeface="+mn-lt"/>
          <a:ea typeface="+mn-ea"/>
          <a:cs typeface="+mn-cs"/>
        </a:defRPr>
      </a:lvl3pPr>
      <a:lvl4pPr marL="2285657" indent="-326522" algn="l" defTabSz="653044" rtl="0" eaLnBrk="1" latinLnBrk="0" hangingPunct="1">
        <a:spcBef>
          <a:spcPct val="20000"/>
        </a:spcBef>
        <a:buFont typeface="Arial"/>
        <a:buChar char="–"/>
        <a:defRPr sz="2900" kern="1200">
          <a:solidFill>
            <a:schemeClr val="tx1"/>
          </a:solidFill>
          <a:latin typeface="+mn-lt"/>
          <a:ea typeface="+mn-ea"/>
          <a:cs typeface="+mn-cs"/>
        </a:defRPr>
      </a:lvl4pPr>
      <a:lvl5pPr marL="2938702" indent="-326522" algn="l" defTabSz="653044" rtl="0" eaLnBrk="1" latinLnBrk="0" hangingPunct="1">
        <a:spcBef>
          <a:spcPct val="20000"/>
        </a:spcBef>
        <a:buFont typeface="Arial"/>
        <a:buChar char="»"/>
        <a:defRPr sz="2900" kern="1200">
          <a:solidFill>
            <a:schemeClr val="tx1"/>
          </a:solidFill>
          <a:latin typeface="+mn-lt"/>
          <a:ea typeface="+mn-ea"/>
          <a:cs typeface="+mn-cs"/>
        </a:defRPr>
      </a:lvl5pPr>
      <a:lvl6pPr marL="3591746" indent="-326522" algn="l" defTabSz="653044" rtl="0" eaLnBrk="1" latinLnBrk="0" hangingPunct="1">
        <a:spcBef>
          <a:spcPct val="20000"/>
        </a:spcBef>
        <a:buFont typeface="Arial"/>
        <a:buChar char="•"/>
        <a:defRPr sz="2900" kern="1200">
          <a:solidFill>
            <a:schemeClr val="tx1"/>
          </a:solidFill>
          <a:latin typeface="+mn-lt"/>
          <a:ea typeface="+mn-ea"/>
          <a:cs typeface="+mn-cs"/>
        </a:defRPr>
      </a:lvl6pPr>
      <a:lvl7pPr marL="4244791" indent="-326522" algn="l" defTabSz="653044" rtl="0" eaLnBrk="1" latinLnBrk="0" hangingPunct="1">
        <a:spcBef>
          <a:spcPct val="20000"/>
        </a:spcBef>
        <a:buFont typeface="Arial"/>
        <a:buChar char="•"/>
        <a:defRPr sz="2900" kern="1200">
          <a:solidFill>
            <a:schemeClr val="tx1"/>
          </a:solidFill>
          <a:latin typeface="+mn-lt"/>
          <a:ea typeface="+mn-ea"/>
          <a:cs typeface="+mn-cs"/>
        </a:defRPr>
      </a:lvl7pPr>
      <a:lvl8pPr marL="4897837" indent="-326522" algn="l" defTabSz="653044" rtl="0" eaLnBrk="1" latinLnBrk="0" hangingPunct="1">
        <a:spcBef>
          <a:spcPct val="20000"/>
        </a:spcBef>
        <a:buFont typeface="Arial"/>
        <a:buChar char="•"/>
        <a:defRPr sz="2900" kern="1200">
          <a:solidFill>
            <a:schemeClr val="tx1"/>
          </a:solidFill>
          <a:latin typeface="+mn-lt"/>
          <a:ea typeface="+mn-ea"/>
          <a:cs typeface="+mn-cs"/>
        </a:defRPr>
      </a:lvl8pPr>
      <a:lvl9pPr marL="5550882" indent="-326522" algn="l" defTabSz="653044" rtl="0" eaLnBrk="1" latinLnBrk="0" hangingPunct="1">
        <a:spcBef>
          <a:spcPct val="20000"/>
        </a:spcBef>
        <a:buFont typeface="Arial"/>
        <a:buChar char="•"/>
        <a:defRPr sz="2900" kern="1200">
          <a:solidFill>
            <a:schemeClr val="tx1"/>
          </a:solidFill>
          <a:latin typeface="+mn-lt"/>
          <a:ea typeface="+mn-ea"/>
          <a:cs typeface="+mn-cs"/>
        </a:defRPr>
      </a:lvl9pPr>
    </p:bodyStyle>
    <p:otherStyle>
      <a:defPPr>
        <a:defRPr lang="en-US"/>
      </a:defPPr>
      <a:lvl1pPr marL="0" algn="l" defTabSz="653044" rtl="0" eaLnBrk="1" latinLnBrk="0" hangingPunct="1">
        <a:defRPr sz="2600" kern="1200">
          <a:solidFill>
            <a:schemeClr val="tx1"/>
          </a:solidFill>
          <a:latin typeface="+mn-lt"/>
          <a:ea typeface="+mn-ea"/>
          <a:cs typeface="+mn-cs"/>
        </a:defRPr>
      </a:lvl1pPr>
      <a:lvl2pPr marL="653044" algn="l" defTabSz="653044" rtl="0" eaLnBrk="1" latinLnBrk="0" hangingPunct="1">
        <a:defRPr sz="2600" kern="1200">
          <a:solidFill>
            <a:schemeClr val="tx1"/>
          </a:solidFill>
          <a:latin typeface="+mn-lt"/>
          <a:ea typeface="+mn-ea"/>
          <a:cs typeface="+mn-cs"/>
        </a:defRPr>
      </a:lvl2pPr>
      <a:lvl3pPr marL="1306090" algn="l" defTabSz="653044" rtl="0" eaLnBrk="1" latinLnBrk="0" hangingPunct="1">
        <a:defRPr sz="2600" kern="1200">
          <a:solidFill>
            <a:schemeClr val="tx1"/>
          </a:solidFill>
          <a:latin typeface="+mn-lt"/>
          <a:ea typeface="+mn-ea"/>
          <a:cs typeface="+mn-cs"/>
        </a:defRPr>
      </a:lvl3pPr>
      <a:lvl4pPr marL="1959135" algn="l" defTabSz="653044" rtl="0" eaLnBrk="1" latinLnBrk="0" hangingPunct="1">
        <a:defRPr sz="2600" kern="1200">
          <a:solidFill>
            <a:schemeClr val="tx1"/>
          </a:solidFill>
          <a:latin typeface="+mn-lt"/>
          <a:ea typeface="+mn-ea"/>
          <a:cs typeface="+mn-cs"/>
        </a:defRPr>
      </a:lvl4pPr>
      <a:lvl5pPr marL="2612181" algn="l" defTabSz="653044" rtl="0" eaLnBrk="1" latinLnBrk="0" hangingPunct="1">
        <a:defRPr sz="2600" kern="1200">
          <a:solidFill>
            <a:schemeClr val="tx1"/>
          </a:solidFill>
          <a:latin typeface="+mn-lt"/>
          <a:ea typeface="+mn-ea"/>
          <a:cs typeface="+mn-cs"/>
        </a:defRPr>
      </a:lvl5pPr>
      <a:lvl6pPr marL="3265225" algn="l" defTabSz="653044" rtl="0" eaLnBrk="1" latinLnBrk="0" hangingPunct="1">
        <a:defRPr sz="2600" kern="1200">
          <a:solidFill>
            <a:schemeClr val="tx1"/>
          </a:solidFill>
          <a:latin typeface="+mn-lt"/>
          <a:ea typeface="+mn-ea"/>
          <a:cs typeface="+mn-cs"/>
        </a:defRPr>
      </a:lvl6pPr>
      <a:lvl7pPr marL="3918270" algn="l" defTabSz="653044" rtl="0" eaLnBrk="1" latinLnBrk="0" hangingPunct="1">
        <a:defRPr sz="2600" kern="1200">
          <a:solidFill>
            <a:schemeClr val="tx1"/>
          </a:solidFill>
          <a:latin typeface="+mn-lt"/>
          <a:ea typeface="+mn-ea"/>
          <a:cs typeface="+mn-cs"/>
        </a:defRPr>
      </a:lvl7pPr>
      <a:lvl8pPr marL="4571314" algn="l" defTabSz="653044" rtl="0" eaLnBrk="1" latinLnBrk="0" hangingPunct="1">
        <a:defRPr sz="2600" kern="1200">
          <a:solidFill>
            <a:schemeClr val="tx1"/>
          </a:solidFill>
          <a:latin typeface="+mn-lt"/>
          <a:ea typeface="+mn-ea"/>
          <a:cs typeface="+mn-cs"/>
        </a:defRPr>
      </a:lvl8pPr>
      <a:lvl9pPr marL="5224359" algn="l" defTabSz="653044" rtl="0" eaLnBrk="1" latinLnBrk="0" hangingPunct="1">
        <a:defRPr sz="2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www.hsd.state.nm.us/uploads/files/Providers/New%20Mexico%20Administrative%20Code%20Program%20Rules%20and%20Billing/NMAC%20Program%20Rules/Chapter%20302/8_302_2(3).pdf" TargetMode="External"/><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hyperlink" Target="http://www.hsd.state.nm.us/providers/rules-nm-administrative-code-.aspx"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CMS-1500%20Online%20Claims%20Entry%20updated.pptx" TargetMode="External"/><Relationship Id="rId2" Type="http://schemas.openxmlformats.org/officeDocument/2006/relationships/notesSlide" Target="../notesSlides/notesSlide6.xml"/><Relationship Id="rId1" Type="http://schemas.openxmlformats.org/officeDocument/2006/relationships/slideLayout" Target="../slideLayouts/slideLayout20.xml"/><Relationship Id="rId5" Type="http://schemas.openxmlformats.org/officeDocument/2006/relationships/image" Target="../media/image7.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0.xml"/><Relationship Id="rId4" Type="http://schemas.openxmlformats.org/officeDocument/2006/relationships/hyperlink" Target="CMS-1500%20Online%20Claims%20Entry%20updated.pptx"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0.xml"/><Relationship Id="rId4" Type="http://schemas.openxmlformats.org/officeDocument/2006/relationships/hyperlink" Target="CMS-1500%20Online%20Claims%20Entry%20updated.pptx"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21.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8" Type="http://schemas.openxmlformats.org/officeDocument/2006/relationships/hyperlink" Target="https://www.yes.state.nm.us/yesnm/home/index" TargetMode="External"/><Relationship Id="rId3" Type="http://schemas.openxmlformats.org/officeDocument/2006/relationships/hyperlink" Target="https://nmmedicaid.portal.conduent.com/static/index.htm" TargetMode="External"/><Relationship Id="rId7" Type="http://schemas.openxmlformats.org/officeDocument/2006/relationships/hyperlink" Target="http://www.hsd.state.nm.us/providers/rules-nm-administrative-code-.aspx" TargetMode="External"/><Relationship Id="rId2" Type="http://schemas.openxmlformats.org/officeDocument/2006/relationships/notesSlide" Target="../notesSlides/notesSlide18.xml"/><Relationship Id="rId1" Type="http://schemas.openxmlformats.org/officeDocument/2006/relationships/slideLayout" Target="../slideLayouts/slideLayout8.xml"/><Relationship Id="rId6" Type="http://schemas.openxmlformats.org/officeDocument/2006/relationships/hyperlink" Target="mailto:HIPAA.Desk.NM@conduent.com" TargetMode="External"/><Relationship Id="rId5" Type="http://schemas.openxmlformats.org/officeDocument/2006/relationships/hyperlink" Target="mailto:NMProviderSUPPORT@conduent.com" TargetMode="External"/><Relationship Id="rId4" Type="http://schemas.openxmlformats.org/officeDocument/2006/relationships/hyperlink" Target="http://www.hsd.state.nm.us/mad/"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hyperlink" Target="mailto:HIPAA.Desk.NM@Conduent.com" TargetMode="External"/><Relationship Id="rId2" Type="http://schemas.openxmlformats.org/officeDocument/2006/relationships/hyperlink" Target="https://nmmedicaid.portal.conduent.com/webportal/webRegistration/webRegStart" TargetMode="Externa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015868" y="3581400"/>
            <a:ext cx="6661782" cy="1371600"/>
          </a:xfrm>
          <a:solidFill>
            <a:schemeClr val="bg1"/>
          </a:solidFill>
        </p:spPr>
        <p:txBody>
          <a:bodyPr/>
          <a:lstStyle/>
          <a:p>
            <a:r>
              <a:rPr lang="en-US">
                <a:solidFill>
                  <a:schemeClr val="tx1"/>
                </a:solidFill>
                <a:latin typeface="Arial" panose="020B0604020202020204" pitchFamily="34" charset="0"/>
                <a:cs typeface="Arial" panose="020B0604020202020204" pitchFamily="34" charset="0"/>
              </a:rPr>
              <a:t>Online </a:t>
            </a:r>
            <a:r>
              <a:rPr lang="en-US" smtClean="0">
                <a:solidFill>
                  <a:schemeClr val="tx1"/>
                </a:solidFill>
                <a:latin typeface="Arial" panose="020B0604020202020204" pitchFamily="34" charset="0"/>
                <a:cs typeface="Arial" panose="020B0604020202020204" pitchFamily="34" charset="0"/>
              </a:rPr>
              <a:t>Claims </a:t>
            </a:r>
            <a:r>
              <a:rPr lang="en-US" dirty="0">
                <a:solidFill>
                  <a:schemeClr val="tx1"/>
                </a:solidFill>
                <a:latin typeface="Arial" panose="020B0604020202020204" pitchFamily="34" charset="0"/>
                <a:cs typeface="Arial" panose="020B0604020202020204" pitchFamily="34" charset="0"/>
              </a:rPr>
              <a:t>Entry</a:t>
            </a:r>
            <a:br>
              <a:rPr lang="en-US" dirty="0">
                <a:solidFill>
                  <a:schemeClr val="tx1"/>
                </a:solidFill>
                <a:latin typeface="Arial" panose="020B0604020202020204" pitchFamily="34" charset="0"/>
                <a:cs typeface="Arial" panose="020B0604020202020204" pitchFamily="34" charset="0"/>
              </a:rPr>
            </a:br>
            <a:r>
              <a:rPr lang="en-US" dirty="0">
                <a:solidFill>
                  <a:schemeClr val="tx1"/>
                </a:solidFill>
                <a:latin typeface="Arial" panose="020B0604020202020204" pitchFamily="34" charset="0"/>
                <a:cs typeface="Arial" panose="020B0604020202020204" pitchFamily="34" charset="0"/>
              </a:rPr>
              <a:t>Dental Billing</a:t>
            </a:r>
            <a:endParaRPr lang="en-US" dirty="0">
              <a:solidFill>
                <a:schemeClr val="tx1"/>
              </a:solidFill>
            </a:endParaRPr>
          </a:p>
        </p:txBody>
      </p:sp>
      <p:sp>
        <p:nvSpPr>
          <p:cNvPr id="8" name="Content Placeholder 7"/>
          <p:cNvSpPr>
            <a:spLocks noGrp="1"/>
          </p:cNvSpPr>
          <p:nvPr>
            <p:ph sz="quarter" idx="14"/>
          </p:nvPr>
        </p:nvSpPr>
        <p:spPr/>
        <p:txBody>
          <a:bodyPr/>
          <a:lstStyle/>
          <a:p>
            <a:r>
              <a:rPr lang="en-US" dirty="0" smtClean="0"/>
              <a:t>Conduent </a:t>
            </a:r>
          </a:p>
          <a:p>
            <a:r>
              <a:rPr lang="en-US" dirty="0" smtClean="0"/>
              <a:t>Government Healthcare Solutions</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23" y="7627623"/>
            <a:ext cx="1385195" cy="438150"/>
          </a:xfrm>
        </p:spPr>
        <p:txBody>
          <a:bodyPr/>
          <a:lstStyle/>
          <a:p>
            <a:r>
              <a:rPr lang="en-US" smtClean="0"/>
              <a:t>3/22/2018</a:t>
            </a:r>
            <a:endParaRPr lang="en-US"/>
          </a:p>
        </p:txBody>
      </p:sp>
      <p:sp>
        <p:nvSpPr>
          <p:cNvPr id="9" name="Rectangle 2"/>
          <p:cNvSpPr>
            <a:spLocks noGrp="1" noChangeArrowheads="1"/>
          </p:cNvSpPr>
          <p:nvPr>
            <p:ph type="title"/>
          </p:nvPr>
        </p:nvSpPr>
        <p:spPr>
          <a:xfrm>
            <a:off x="625478" y="1419227"/>
            <a:ext cx="12248041" cy="725488"/>
          </a:xfrm>
          <a:noFill/>
        </p:spPr>
        <p:txBody>
          <a:bodyPr/>
          <a:lstStyle/>
          <a:p>
            <a:r>
              <a:rPr lang="en-US" sz="4400" dirty="0" smtClean="0"/>
              <a:t>Timely Filing</a:t>
            </a:r>
          </a:p>
        </p:txBody>
      </p:sp>
      <p:sp>
        <p:nvSpPr>
          <p:cNvPr id="10" name="Rectangle 3"/>
          <p:cNvSpPr txBox="1">
            <a:spLocks noChangeArrowheads="1"/>
          </p:cNvSpPr>
          <p:nvPr/>
        </p:nvSpPr>
        <p:spPr bwMode="auto">
          <a:xfrm>
            <a:off x="477522" y="2339495"/>
            <a:ext cx="13064858" cy="4770438"/>
          </a:xfrm>
          <a:prstGeom prst="rect">
            <a:avLst/>
          </a:prstGeom>
          <a:solidFill>
            <a:schemeClr val="bg1"/>
          </a:solidFill>
          <a:ln w="9525">
            <a:noFill/>
            <a:miter lim="800000"/>
            <a:headEnd/>
            <a:tailEnd/>
          </a:ln>
          <a:effectLst/>
        </p:spPr>
        <p:txBody>
          <a:bodyPr vert="horz" wrap="square" lIns="91431" tIns="45716" rIns="91431" bIns="45716" numCol="1" anchor="t" anchorCtr="0" compatLnSpc="1">
            <a:prstTxWarp prst="textNoShape">
              <a:avLst/>
            </a:prstTxWarp>
          </a:bodyPr>
          <a:lstStyle/>
          <a:p>
            <a:endParaRPr lang="en-US" sz="2000" dirty="0"/>
          </a:p>
          <a:p>
            <a:pPr marL="342900" indent="-342900">
              <a:buFont typeface="Arial" panose="020B0604020202020204" pitchFamily="34" charset="0"/>
              <a:buChar char="•"/>
            </a:pPr>
            <a:r>
              <a:rPr lang="en-US" sz="2000" dirty="0"/>
              <a:t>The information for Timely Filing is found on page 4 under the 8.302.2.11 portion section A. (3</a:t>
            </a:r>
            <a:r>
              <a:rPr lang="en-US" sz="2000" dirty="0" smtClean="0"/>
              <a:t>):</a:t>
            </a:r>
          </a:p>
          <a:p>
            <a:endParaRPr lang="en-US" sz="2000" dirty="0">
              <a:hlinkClick r:id="rId3"/>
            </a:endParaRPr>
          </a:p>
          <a:p>
            <a:r>
              <a:rPr lang="en-US" sz="2000" dirty="0" smtClean="0">
                <a:hlinkClick r:id="rId3"/>
              </a:rPr>
              <a:t>http</a:t>
            </a:r>
            <a:r>
              <a:rPr lang="en-US" sz="2000" dirty="0">
                <a:hlinkClick r:id="rId3"/>
              </a:rPr>
              <a:t>://www.hsd.state.nm.us/uploads/files/Providers/New%20Mexico%20Administrative%20Code%20Program%20Rules%20and%20Billing/NMAC%20Program%20Rules/Chapter%20302/8_302_2(3).pdf</a:t>
            </a:r>
            <a:endParaRPr lang="en-US" sz="2000" dirty="0"/>
          </a:p>
          <a:p>
            <a:endParaRPr lang="en-US" sz="2000" dirty="0"/>
          </a:p>
          <a:p>
            <a:pPr marL="342900" indent="-342900">
              <a:buFont typeface="Arial" panose="020B0604020202020204" pitchFamily="34" charset="0"/>
              <a:buChar char="•"/>
            </a:pPr>
            <a:r>
              <a:rPr lang="en-US" sz="2000" dirty="0"/>
              <a:t>The rule can also be accessed via: </a:t>
            </a:r>
            <a:r>
              <a:rPr lang="en-US" sz="2000" dirty="0">
                <a:hlinkClick r:id="rId4"/>
              </a:rPr>
              <a:t>http://www.hsd.state.nm.us/providers/rules-nm-administrative-code-.aspx</a:t>
            </a:r>
            <a:endParaRPr lang="en-US" sz="2000" kern="0" dirty="0"/>
          </a:p>
        </p:txBody>
      </p:sp>
    </p:spTree>
    <p:extLst>
      <p:ext uri="{BB962C8B-B14F-4D97-AF65-F5344CB8AC3E}">
        <p14:creationId xmlns:p14="http://schemas.microsoft.com/office/powerpoint/2010/main" val="3539612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algn="l"/>
            <a:r>
              <a:rPr lang="en-US" sz="4400" dirty="0" smtClean="0"/>
              <a:t>Timely Filing</a:t>
            </a:r>
          </a:p>
        </p:txBody>
      </p:sp>
      <p:sp>
        <p:nvSpPr>
          <p:cNvPr id="38915" name="Rectangle 3"/>
          <p:cNvSpPr>
            <a:spLocks noGrp="1" noChangeArrowheads="1"/>
          </p:cNvSpPr>
          <p:nvPr>
            <p:ph idx="1"/>
          </p:nvPr>
        </p:nvSpPr>
        <p:spPr>
          <a:xfrm>
            <a:off x="467360" y="1226240"/>
            <a:ext cx="13665200" cy="6126480"/>
          </a:xfrm>
        </p:spPr>
        <p:txBody>
          <a:bodyPr/>
          <a:lstStyle/>
          <a:p>
            <a:r>
              <a:rPr lang="en-US" sz="2000" dirty="0" smtClean="0"/>
              <a:t>Re-billing </a:t>
            </a:r>
            <a:r>
              <a:rPr lang="en-US" sz="2000" dirty="0"/>
              <a:t>Claims </a:t>
            </a:r>
            <a:r>
              <a:rPr lang="en-US" sz="2000" dirty="0" smtClean="0"/>
              <a:t>can be done via the NM Web Portal</a:t>
            </a:r>
            <a:r>
              <a:rPr lang="en-US" sz="2000" dirty="0"/>
              <a:t> only with claims that were originally submitted via the Portal</a:t>
            </a:r>
            <a:r>
              <a:rPr lang="en-US" sz="2000" dirty="0" smtClean="0"/>
              <a:t>.</a:t>
            </a:r>
            <a:endParaRPr lang="en-US" sz="2000" dirty="0"/>
          </a:p>
          <a:p>
            <a:r>
              <a:rPr lang="en-US" altLang="en-US" sz="2000" dirty="0"/>
              <a:t>To re-bill a denied claim, click </a:t>
            </a:r>
            <a:r>
              <a:rPr lang="en-US" altLang="en-US" sz="2000" b="1" dirty="0"/>
              <a:t>Claim Re-bill</a:t>
            </a:r>
            <a:r>
              <a:rPr lang="en-US" altLang="en-US" sz="2000" dirty="0"/>
              <a:t> under “Claims Entry” when you are logged in to your account</a:t>
            </a:r>
            <a:r>
              <a:rPr lang="en-US" altLang="en-US" sz="2000" dirty="0" smtClean="0"/>
              <a:t>.</a:t>
            </a:r>
          </a:p>
          <a:p>
            <a:r>
              <a:rPr lang="en-US" sz="2000" dirty="0"/>
              <a:t>Re-billing allows you to submit a corrected claim for a denied claim as long as </a:t>
            </a:r>
            <a:r>
              <a:rPr lang="en-US" sz="2000" dirty="0" smtClean="0"/>
              <a:t>the re-billed claim is </a:t>
            </a:r>
            <a:r>
              <a:rPr lang="en-US" sz="2000" dirty="0"/>
              <a:t>submitted within 90 days from the denial of the original claim, not to exceed 210 calendar days from the date of service</a:t>
            </a:r>
            <a:r>
              <a:rPr lang="en-US" sz="2000" dirty="0" smtClean="0"/>
              <a:t>. When </a:t>
            </a:r>
            <a:r>
              <a:rPr lang="en-US" sz="2000" dirty="0"/>
              <a:t>re-billing, you will need to use the TCN </a:t>
            </a:r>
            <a:r>
              <a:rPr lang="en-US" sz="2000" dirty="0" smtClean="0"/>
              <a:t>from </a:t>
            </a:r>
            <a:r>
              <a:rPr lang="en-US" sz="2000" dirty="0"/>
              <a:t>your original claim </a:t>
            </a:r>
            <a:r>
              <a:rPr lang="en-US" sz="2000" dirty="0" smtClean="0"/>
              <a:t>as </a:t>
            </a:r>
            <a:r>
              <a:rPr lang="en-US" sz="2000" dirty="0"/>
              <a:t>your proof of timely </a:t>
            </a:r>
            <a:r>
              <a:rPr lang="en-US" sz="2000" dirty="0" smtClean="0"/>
              <a:t>filing.	</a:t>
            </a:r>
            <a:endParaRPr lang="en-US" u="sng" dirty="0" smtClean="0">
              <a:hlinkClick r:id="rId3" action="ppaction://hlinkpres?slideindex=1&amp;slidetitle="/>
            </a:endParaRPr>
          </a:p>
        </p:txBody>
      </p:sp>
      <p:sp>
        <p:nvSpPr>
          <p:cNvPr id="2" name="Date Placeholder 1"/>
          <p:cNvSpPr>
            <a:spLocks noGrp="1"/>
          </p:cNvSpPr>
          <p:nvPr>
            <p:ph type="dt" sz="half" idx="2"/>
          </p:nvPr>
        </p:nvSpPr>
        <p:spPr/>
        <p:txBody>
          <a:bodyPr/>
          <a:lstStyle/>
          <a:p>
            <a:pPr>
              <a:defRPr/>
            </a:pPr>
            <a:r>
              <a:rPr lang="en-US" smtClean="0"/>
              <a:t>3/22/2018</a:t>
            </a:r>
            <a:endParaRPr lang="en-US" dirty="0"/>
          </a:p>
        </p:txBody>
      </p:sp>
      <p:pic>
        <p:nvPicPr>
          <p:cNvPr id="1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0973" y="4489346"/>
            <a:ext cx="459722" cy="750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97227" y="3100570"/>
            <a:ext cx="7502358" cy="438650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7312437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791164" y="3581400"/>
            <a:ext cx="9801546" cy="1371600"/>
          </a:xfrm>
          <a:solidFill>
            <a:schemeClr val="bg1"/>
          </a:solidFill>
        </p:spPr>
        <p:txBody>
          <a:bodyPr/>
          <a:lstStyle/>
          <a:p>
            <a:r>
              <a:rPr lang="en-US" dirty="0"/>
              <a:t>Creating and Managing Templates</a:t>
            </a:r>
          </a:p>
        </p:txBody>
      </p:sp>
      <p:sp>
        <p:nvSpPr>
          <p:cNvPr id="8" name="Content Placeholder 7"/>
          <p:cNvSpPr>
            <a:spLocks noGrp="1"/>
          </p:cNvSpPr>
          <p:nvPr>
            <p:ph sz="quarter" idx="14"/>
          </p:nvPr>
        </p:nvSpPr>
        <p:spPr/>
        <p:txBody>
          <a:bodyPr/>
          <a:lstStyle/>
          <a:p>
            <a:r>
              <a:rPr lang="en-US" dirty="0" smtClean="0"/>
              <a:t>Conduent </a:t>
            </a:r>
          </a:p>
          <a:p>
            <a:r>
              <a:rPr lang="en-US" dirty="0" smtClean="0"/>
              <a:t>Government Healthcare Solutions</a:t>
            </a:r>
            <a:endParaRPr lang="en-US" dirty="0"/>
          </a:p>
        </p:txBody>
      </p:sp>
    </p:spTree>
    <p:extLst>
      <p:ext uri="{BB962C8B-B14F-4D97-AF65-F5344CB8AC3E}">
        <p14:creationId xmlns:p14="http://schemas.microsoft.com/office/powerpoint/2010/main" val="3355282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0090" y="1889941"/>
            <a:ext cx="5628885" cy="551868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8914" name="Rectangle 2"/>
          <p:cNvSpPr>
            <a:spLocks noGrp="1" noChangeArrowheads="1"/>
          </p:cNvSpPr>
          <p:nvPr>
            <p:ph type="title"/>
          </p:nvPr>
        </p:nvSpPr>
        <p:spPr>
          <a:xfrm>
            <a:off x="604517" y="569617"/>
            <a:ext cx="13459968" cy="987552"/>
          </a:xfrm>
        </p:spPr>
        <p:txBody>
          <a:bodyPr/>
          <a:lstStyle/>
          <a:p>
            <a:r>
              <a:rPr lang="en-US" sz="4400" dirty="0" smtClean="0"/>
              <a:t>Timely Filing </a:t>
            </a:r>
            <a:r>
              <a:rPr lang="en-US" sz="4400" i="1" dirty="0" smtClean="0"/>
              <a:t>Continued</a:t>
            </a:r>
            <a:endParaRPr lang="en-US" sz="4400" dirty="0" smtClean="0"/>
          </a:p>
        </p:txBody>
      </p:sp>
      <p:sp>
        <p:nvSpPr>
          <p:cNvPr id="38915" name="Rectangle 3"/>
          <p:cNvSpPr>
            <a:spLocks noGrp="1" noChangeArrowheads="1"/>
          </p:cNvSpPr>
          <p:nvPr>
            <p:ph idx="1"/>
          </p:nvPr>
        </p:nvSpPr>
        <p:spPr>
          <a:xfrm>
            <a:off x="618725" y="1481008"/>
            <a:ext cx="13665200" cy="6126480"/>
          </a:xfrm>
        </p:spPr>
        <p:txBody>
          <a:bodyPr/>
          <a:lstStyle/>
          <a:p>
            <a:pPr marL="0" indent="0">
              <a:buNone/>
            </a:pPr>
            <a:r>
              <a:rPr lang="en-US" sz="2000" dirty="0" smtClean="0"/>
              <a:t>Indicate the TCN in the “Timely Filing Justification – Prior TCN Number” field.</a:t>
            </a:r>
          </a:p>
          <a:p>
            <a:pPr marL="0" indent="0">
              <a:buNone/>
            </a:pPr>
            <a:endParaRPr lang="en-US" dirty="0"/>
          </a:p>
          <a:p>
            <a:endParaRPr lang="en-US" dirty="0" smtClean="0"/>
          </a:p>
          <a:p>
            <a:endParaRPr lang="en-US" u="sng" dirty="0" smtClean="0">
              <a:hlinkClick r:id="rId4" action="ppaction://hlinkpres?slideindex=1&amp;slidetitle="/>
            </a:endParaRPr>
          </a:p>
        </p:txBody>
      </p:sp>
      <p:sp>
        <p:nvSpPr>
          <p:cNvPr id="2" name="Date Placeholder 1"/>
          <p:cNvSpPr>
            <a:spLocks noGrp="1"/>
          </p:cNvSpPr>
          <p:nvPr>
            <p:ph type="dt" sz="half" idx="2"/>
          </p:nvPr>
        </p:nvSpPr>
        <p:spPr/>
        <p:txBody>
          <a:bodyPr/>
          <a:lstStyle/>
          <a:p>
            <a:pPr>
              <a:defRPr/>
            </a:pPr>
            <a:r>
              <a:rPr lang="en-US" smtClean="0"/>
              <a:t>3/22/2018</a:t>
            </a:r>
            <a:endParaRPr lang="en-US" dirty="0"/>
          </a:p>
        </p:txBody>
      </p:sp>
      <p:sp>
        <p:nvSpPr>
          <p:cNvPr id="8" name="Oval 7"/>
          <p:cNvSpPr/>
          <p:nvPr/>
        </p:nvSpPr>
        <p:spPr bwMode="auto">
          <a:xfrm>
            <a:off x="3020602" y="2446684"/>
            <a:ext cx="1489754" cy="459310"/>
          </a:xfrm>
          <a:prstGeom prst="ellipse">
            <a:avLst/>
          </a:prstGeom>
          <a:noFill/>
          <a:ln w="19050" cap="flat" cmpd="sng" algn="ctr">
            <a:solidFill>
              <a:srgbClr val="C00000"/>
            </a:solidFill>
            <a:prstDash val="solid"/>
            <a:round/>
            <a:headEnd type="none" w="med" len="med"/>
            <a:tailEnd type="none" w="med" len="med"/>
          </a:ln>
          <a:effectLst/>
        </p:spPr>
        <p:txBody>
          <a:bodyPr vert="horz" wrap="square" lIns="130602" tIns="130602" rIns="130602" bIns="130602" numCol="1" rtlCol="0" anchor="t" anchorCtr="0" compatLnSpc="1">
            <a:prstTxWarp prst="textNoShape">
              <a:avLst/>
            </a:prstTxWarp>
          </a:bodyPr>
          <a:lstStyle/>
          <a:p>
            <a:pPr defTabSz="1306025"/>
            <a:endParaRPr lang="en-US" sz="2900" dirty="0"/>
          </a:p>
        </p:txBody>
      </p:sp>
    </p:spTree>
    <p:extLst>
      <p:ext uri="{BB962C8B-B14F-4D97-AF65-F5344CB8AC3E}">
        <p14:creationId xmlns:p14="http://schemas.microsoft.com/office/powerpoint/2010/main" val="37217618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4400" dirty="0" smtClean="0"/>
              <a:t>ADA Dental– </a:t>
            </a:r>
            <a:r>
              <a:rPr lang="en-US" sz="4400" dirty="0"/>
              <a:t>Create a Claim Template</a:t>
            </a:r>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3771" y="1183579"/>
            <a:ext cx="13167360" cy="5844241"/>
          </a:xfrm>
          <a:prstGeom prst="rect">
            <a:avLst/>
          </a:prstGeom>
          <a:noFill/>
          <a:ln>
            <a:solidFill>
              <a:schemeClr val="tx1"/>
            </a:solidFill>
          </a:ln>
          <a:effectLst/>
          <a:extLst/>
        </p:spPr>
      </p:pic>
      <p:sp>
        <p:nvSpPr>
          <p:cNvPr id="6" name="Oval 5"/>
          <p:cNvSpPr/>
          <p:nvPr/>
        </p:nvSpPr>
        <p:spPr bwMode="auto">
          <a:xfrm>
            <a:off x="6141720" y="2331720"/>
            <a:ext cx="1463040" cy="274320"/>
          </a:xfrm>
          <a:prstGeom prst="ellipse">
            <a:avLst/>
          </a:prstGeom>
          <a:noFill/>
          <a:ln w="19050" cap="flat" cmpd="sng" algn="ctr">
            <a:solidFill>
              <a:srgbClr val="C00000"/>
            </a:solidFill>
            <a:prstDash val="solid"/>
            <a:round/>
            <a:headEnd type="none" w="med" len="med"/>
            <a:tailEnd type="none" w="med" len="med"/>
          </a:ln>
          <a:effectLst/>
        </p:spPr>
        <p:txBody>
          <a:bodyPr vert="horz" wrap="square" lIns="130609" tIns="130609" rIns="130609" bIns="130609" numCol="1" rtlCol="0" anchor="t" anchorCtr="0" compatLnSpc="1">
            <a:prstTxWarp prst="textNoShape">
              <a:avLst/>
            </a:prstTxWarp>
          </a:bodyPr>
          <a:lstStyle/>
          <a:p>
            <a:pPr defTabSz="1306090" fontAlgn="base">
              <a:spcBef>
                <a:spcPct val="0"/>
              </a:spcBef>
              <a:spcAft>
                <a:spcPct val="0"/>
              </a:spcAft>
            </a:pPr>
            <a:endParaRPr lang="en-US" sz="2900" dirty="0">
              <a:solidFill>
                <a:schemeClr val="bg1"/>
              </a:solidFill>
            </a:endParaRPr>
          </a:p>
        </p:txBody>
      </p:sp>
      <p:cxnSp>
        <p:nvCxnSpPr>
          <p:cNvPr id="8" name="Straight Arrow Connector 7"/>
          <p:cNvCxnSpPr/>
          <p:nvPr/>
        </p:nvCxnSpPr>
        <p:spPr bwMode="auto">
          <a:xfrm flipH="1" flipV="1">
            <a:off x="8900160" y="3017520"/>
            <a:ext cx="2072640" cy="621144"/>
          </a:xfrm>
          <a:prstGeom prst="straightConnector1">
            <a:avLst/>
          </a:prstGeom>
          <a:solidFill>
            <a:schemeClr val="accent1"/>
          </a:solidFill>
          <a:ln w="19050" cap="flat" cmpd="sng" algn="ctr">
            <a:solidFill>
              <a:srgbClr val="C00000"/>
            </a:solidFill>
            <a:prstDash val="solid"/>
            <a:round/>
            <a:headEnd type="none" w="med" len="med"/>
            <a:tailEnd type="arrow"/>
          </a:ln>
          <a:effectLst/>
        </p:spPr>
      </p:cxnSp>
      <p:sp>
        <p:nvSpPr>
          <p:cNvPr id="10" name="Rectangle 9"/>
          <p:cNvSpPr/>
          <p:nvPr/>
        </p:nvSpPr>
        <p:spPr bwMode="auto">
          <a:xfrm>
            <a:off x="12192000" y="3200400"/>
            <a:ext cx="1463040" cy="1097280"/>
          </a:xfrm>
          <a:prstGeom prst="rect">
            <a:avLst/>
          </a:prstGeom>
          <a:noFill/>
          <a:ln w="9525" cap="flat" cmpd="sng" algn="ctr">
            <a:noFill/>
            <a:prstDash val="solid"/>
            <a:round/>
            <a:headEnd type="none" w="med" len="med"/>
            <a:tailEnd type="none" w="med" len="med"/>
          </a:ln>
          <a:effectLst/>
        </p:spPr>
        <p:txBody>
          <a:bodyPr vert="horz" wrap="square" lIns="130609" tIns="130609" rIns="130609" bIns="130609" numCol="1" rtlCol="0" anchor="t" anchorCtr="0" compatLnSpc="1">
            <a:prstTxWarp prst="textNoShape">
              <a:avLst/>
            </a:prstTxWarp>
          </a:bodyPr>
          <a:lstStyle/>
          <a:p>
            <a:pPr defTabSz="1306090" fontAlgn="base">
              <a:spcBef>
                <a:spcPct val="0"/>
              </a:spcBef>
              <a:spcAft>
                <a:spcPct val="0"/>
              </a:spcAft>
            </a:pPr>
            <a:endParaRPr lang="en-US" sz="2900" dirty="0">
              <a:solidFill>
                <a:schemeClr val="bg1"/>
              </a:solidFill>
            </a:endParaRPr>
          </a:p>
        </p:txBody>
      </p:sp>
      <p:sp>
        <p:nvSpPr>
          <p:cNvPr id="3" name="Oval 2"/>
          <p:cNvSpPr/>
          <p:nvPr/>
        </p:nvSpPr>
        <p:spPr bwMode="auto">
          <a:xfrm>
            <a:off x="790189" y="3503783"/>
            <a:ext cx="2560320" cy="134884"/>
          </a:xfrm>
          <a:prstGeom prst="ellipse">
            <a:avLst/>
          </a:prstGeom>
          <a:noFill/>
          <a:ln w="19050" cap="flat" cmpd="sng" algn="ctr">
            <a:solidFill>
              <a:srgbClr val="C00000"/>
            </a:solidFill>
            <a:prstDash val="solid"/>
            <a:round/>
            <a:headEnd type="none" w="med" len="med"/>
            <a:tailEnd type="none" w="med" len="med"/>
          </a:ln>
          <a:effectLst/>
        </p:spPr>
        <p:txBody>
          <a:bodyPr vert="horz" wrap="square" lIns="130609" tIns="130609" rIns="130609" bIns="130609" numCol="1" rtlCol="0" anchor="t" anchorCtr="0" compatLnSpc="1">
            <a:prstTxWarp prst="textNoShape">
              <a:avLst/>
            </a:prstTxWarp>
          </a:bodyPr>
          <a:lstStyle/>
          <a:p>
            <a:pPr defTabSz="1306090" fontAlgn="base">
              <a:spcBef>
                <a:spcPct val="0"/>
              </a:spcBef>
              <a:spcAft>
                <a:spcPct val="0"/>
              </a:spcAft>
            </a:pPr>
            <a:endParaRPr lang="en-US" sz="2900" dirty="0">
              <a:solidFill>
                <a:schemeClr val="bg1"/>
              </a:solidFill>
            </a:endParaRPr>
          </a:p>
        </p:txBody>
      </p:sp>
      <p:sp>
        <p:nvSpPr>
          <p:cNvPr id="5" name="Date Placeholder 4"/>
          <p:cNvSpPr>
            <a:spLocks noGrp="1"/>
          </p:cNvSpPr>
          <p:nvPr>
            <p:ph type="dt" sz="half" idx="2"/>
          </p:nvPr>
        </p:nvSpPr>
        <p:spPr/>
        <p:txBody>
          <a:bodyPr/>
          <a:lstStyle/>
          <a:p>
            <a:pPr>
              <a:defRPr/>
            </a:pPr>
            <a:r>
              <a:rPr lang="en-US" smtClean="0"/>
              <a:t>11/09/2017</a:t>
            </a:r>
            <a:endParaRPr lang="en-US" dirty="0"/>
          </a:p>
        </p:txBody>
      </p:sp>
      <p:sp>
        <p:nvSpPr>
          <p:cNvPr id="12" name="TextBox 11"/>
          <p:cNvSpPr txBox="1"/>
          <p:nvPr/>
        </p:nvSpPr>
        <p:spPr>
          <a:xfrm>
            <a:off x="10117455" y="3467928"/>
            <a:ext cx="3433953" cy="817793"/>
          </a:xfrm>
          <a:prstGeom prst="rect">
            <a:avLst/>
          </a:prstGeom>
          <a:solidFill>
            <a:schemeClr val="bg1"/>
          </a:solidFill>
          <a:ln w="19050">
            <a:solidFill>
              <a:srgbClr val="C00000"/>
            </a:solidFill>
          </a:ln>
        </p:spPr>
        <p:txBody>
          <a:bodyPr wrap="square" lIns="130622" tIns="130622" rIns="130622" bIns="130622" rtlCol="0">
            <a:spAutoFit/>
          </a:bodyPr>
          <a:lstStyle/>
          <a:p>
            <a:pPr fontAlgn="base"/>
            <a:r>
              <a:rPr lang="en-US" sz="1800" dirty="0">
                <a:solidFill>
                  <a:srgbClr val="C00000"/>
                </a:solidFill>
                <a:ea typeface="Times New Roman"/>
              </a:rPr>
              <a:t>Please note </a:t>
            </a:r>
            <a:r>
              <a:rPr lang="en-US" sz="1800" dirty="0" smtClean="0">
                <a:solidFill>
                  <a:srgbClr val="C00000"/>
                </a:solidFill>
                <a:ea typeface="Times New Roman"/>
              </a:rPr>
              <a:t>creating templates </a:t>
            </a:r>
            <a:r>
              <a:rPr lang="en-US" sz="1800" dirty="0">
                <a:solidFill>
                  <a:srgbClr val="C00000"/>
                </a:solidFill>
                <a:ea typeface="Times New Roman"/>
              </a:rPr>
              <a:t>are limited to 25 per user. </a:t>
            </a:r>
          </a:p>
        </p:txBody>
      </p:sp>
      <p:sp>
        <p:nvSpPr>
          <p:cNvPr id="13" name="TextBox 12"/>
          <p:cNvSpPr txBox="1"/>
          <p:nvPr/>
        </p:nvSpPr>
        <p:spPr>
          <a:xfrm>
            <a:off x="4464368" y="5411278"/>
            <a:ext cx="5396865" cy="1494901"/>
          </a:xfrm>
          <a:prstGeom prst="rect">
            <a:avLst/>
          </a:prstGeom>
          <a:solidFill>
            <a:schemeClr val="bg1"/>
          </a:solidFill>
          <a:ln w="19050">
            <a:solidFill>
              <a:srgbClr val="C00000"/>
            </a:solidFill>
          </a:ln>
        </p:spPr>
        <p:txBody>
          <a:bodyPr wrap="square" lIns="130622" tIns="130622" rIns="130622" bIns="130622" rtlCol="0">
            <a:spAutoFit/>
          </a:bodyPr>
          <a:lstStyle/>
          <a:p>
            <a:pPr>
              <a:spcBef>
                <a:spcPts val="0"/>
              </a:spcBef>
              <a:spcAft>
                <a:spcPts val="0"/>
              </a:spcAft>
            </a:pPr>
            <a:r>
              <a:rPr lang="en-US" sz="1600" dirty="0">
                <a:solidFill>
                  <a:srgbClr val="C00000"/>
                </a:solidFill>
              </a:rPr>
              <a:t>The best time to directly enter your claim is Sunday through Friday between the hours of 6 a.m. - 6 p.m. (MST). Claims entered by Friday 6 pm could be adjudicated and reflect as early as Monday on your Remittance Advice. </a:t>
            </a:r>
            <a:endParaRPr lang="en-US" sz="1600" dirty="0">
              <a:solidFill>
                <a:srgbClr val="C00000"/>
              </a:solidFill>
              <a:ea typeface="Times New Roman"/>
            </a:endParaRPr>
          </a:p>
        </p:txBody>
      </p:sp>
    </p:spTree>
    <p:extLst>
      <p:ext uri="{BB962C8B-B14F-4D97-AF65-F5344CB8AC3E}">
        <p14:creationId xmlns:p14="http://schemas.microsoft.com/office/powerpoint/2010/main" val="5213503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692" y="985433"/>
            <a:ext cx="12873358" cy="673447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a:xfrm>
            <a:off x="604517" y="273498"/>
            <a:ext cx="13459968" cy="987552"/>
          </a:xfrm>
        </p:spPr>
        <p:txBody>
          <a:bodyPr/>
          <a:lstStyle/>
          <a:p>
            <a:pPr algn="l"/>
            <a:r>
              <a:rPr lang="en-US" sz="4400" dirty="0"/>
              <a:t>ADA Dental </a:t>
            </a:r>
            <a:r>
              <a:rPr lang="en-US" sz="4400" dirty="0" smtClean="0"/>
              <a:t>- </a:t>
            </a:r>
            <a:r>
              <a:rPr lang="en-US" sz="4400" dirty="0"/>
              <a:t>Add Claim Template</a:t>
            </a:r>
          </a:p>
        </p:txBody>
      </p:sp>
      <p:sp>
        <p:nvSpPr>
          <p:cNvPr id="11" name="TextBox 10"/>
          <p:cNvSpPr txBox="1"/>
          <p:nvPr/>
        </p:nvSpPr>
        <p:spPr>
          <a:xfrm>
            <a:off x="8648701" y="2852627"/>
            <a:ext cx="3657600" cy="1864207"/>
          </a:xfrm>
          <a:prstGeom prst="rect">
            <a:avLst/>
          </a:prstGeom>
          <a:solidFill>
            <a:schemeClr val="bg1"/>
          </a:solidFill>
          <a:ln w="19050">
            <a:solidFill>
              <a:srgbClr val="C00000"/>
            </a:solidFill>
          </a:ln>
        </p:spPr>
        <p:txBody>
          <a:bodyPr wrap="square" lIns="130609" tIns="130609" rIns="130609" bIns="130609" rtlCol="0">
            <a:spAutoFit/>
          </a:bodyPr>
          <a:lstStyle/>
          <a:p>
            <a:r>
              <a:rPr lang="en-US" dirty="0" smtClean="0">
                <a:solidFill>
                  <a:srgbClr val="C00000"/>
                </a:solidFill>
                <a:latin typeface="+mn-lt"/>
              </a:rPr>
              <a:t>Fill out any information you would like included in your template.</a:t>
            </a:r>
          </a:p>
        </p:txBody>
      </p:sp>
      <p:sp>
        <p:nvSpPr>
          <p:cNvPr id="3" name="Date Placeholder 2"/>
          <p:cNvSpPr>
            <a:spLocks noGrp="1"/>
          </p:cNvSpPr>
          <p:nvPr>
            <p:ph type="dt" sz="half" idx="2"/>
          </p:nvPr>
        </p:nvSpPr>
        <p:spPr/>
        <p:txBody>
          <a:bodyPr/>
          <a:lstStyle/>
          <a:p>
            <a:pPr>
              <a:defRPr/>
            </a:pPr>
            <a:r>
              <a:rPr lang="en-US" smtClean="0"/>
              <a:t>11/09/2017</a:t>
            </a:r>
            <a:endParaRPr lang="en-US" dirty="0"/>
          </a:p>
        </p:txBody>
      </p:sp>
    </p:spTree>
    <p:extLst>
      <p:ext uri="{BB962C8B-B14F-4D97-AF65-F5344CB8AC3E}">
        <p14:creationId xmlns:p14="http://schemas.microsoft.com/office/powerpoint/2010/main" val="8759750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8376" y="1771649"/>
            <a:ext cx="10672212" cy="592454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p:txBody>
          <a:bodyPr/>
          <a:lstStyle/>
          <a:p>
            <a:pPr algn="l"/>
            <a:r>
              <a:rPr lang="en-US" sz="4400" dirty="0"/>
              <a:t>ADA Dental - Add Claim Template</a:t>
            </a:r>
          </a:p>
        </p:txBody>
      </p:sp>
      <p:sp>
        <p:nvSpPr>
          <p:cNvPr id="7" name="TextBox 6"/>
          <p:cNvSpPr txBox="1"/>
          <p:nvPr/>
        </p:nvSpPr>
        <p:spPr>
          <a:xfrm>
            <a:off x="6582878" y="5624125"/>
            <a:ext cx="3657600" cy="1864207"/>
          </a:xfrm>
          <a:prstGeom prst="rect">
            <a:avLst/>
          </a:prstGeom>
          <a:solidFill>
            <a:schemeClr val="bg1"/>
          </a:solidFill>
          <a:ln w="19050">
            <a:solidFill>
              <a:srgbClr val="C00000"/>
            </a:solidFill>
          </a:ln>
        </p:spPr>
        <p:txBody>
          <a:bodyPr wrap="square" lIns="130609" tIns="130609" rIns="130609" bIns="130609" rtlCol="0">
            <a:spAutoFit/>
          </a:bodyPr>
          <a:lstStyle/>
          <a:p>
            <a:r>
              <a:rPr lang="en-US" dirty="0" smtClean="0">
                <a:solidFill>
                  <a:srgbClr val="C00000"/>
                </a:solidFill>
                <a:latin typeface="+mn-lt"/>
              </a:rPr>
              <a:t>Fill out any information you would like included in your template.</a:t>
            </a:r>
          </a:p>
        </p:txBody>
      </p:sp>
      <p:sp>
        <p:nvSpPr>
          <p:cNvPr id="3" name="Date Placeholder 2"/>
          <p:cNvSpPr>
            <a:spLocks noGrp="1"/>
          </p:cNvSpPr>
          <p:nvPr>
            <p:ph type="dt" sz="half" idx="2"/>
          </p:nvPr>
        </p:nvSpPr>
        <p:spPr/>
        <p:txBody>
          <a:bodyPr/>
          <a:lstStyle/>
          <a:p>
            <a:pPr>
              <a:defRPr/>
            </a:pPr>
            <a:r>
              <a:rPr lang="en-US" smtClean="0"/>
              <a:t>11/09/2017</a:t>
            </a:r>
            <a:endParaRPr lang="en-US" dirty="0"/>
          </a:p>
        </p:txBody>
      </p:sp>
    </p:spTree>
    <p:extLst>
      <p:ext uri="{BB962C8B-B14F-4D97-AF65-F5344CB8AC3E}">
        <p14:creationId xmlns:p14="http://schemas.microsoft.com/office/powerpoint/2010/main" val="41440599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887" y="1151367"/>
            <a:ext cx="13006388" cy="654446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p:txBody>
          <a:bodyPr/>
          <a:lstStyle/>
          <a:p>
            <a:pPr algn="l"/>
            <a:r>
              <a:rPr lang="en-US" sz="4400" dirty="0"/>
              <a:t>ADA Dental Manage Templates</a:t>
            </a:r>
          </a:p>
        </p:txBody>
      </p:sp>
      <p:sp>
        <p:nvSpPr>
          <p:cNvPr id="3" name="Date Placeholder 2"/>
          <p:cNvSpPr>
            <a:spLocks noGrp="1"/>
          </p:cNvSpPr>
          <p:nvPr>
            <p:ph type="dt" sz="half" idx="2"/>
          </p:nvPr>
        </p:nvSpPr>
        <p:spPr/>
        <p:txBody>
          <a:bodyPr/>
          <a:lstStyle/>
          <a:p>
            <a:pPr>
              <a:defRPr/>
            </a:pPr>
            <a:r>
              <a:rPr lang="en-US" smtClean="0"/>
              <a:t>11/09/2017</a:t>
            </a:r>
            <a:endParaRPr lang="en-US" dirty="0"/>
          </a:p>
        </p:txBody>
      </p:sp>
      <p:sp>
        <p:nvSpPr>
          <p:cNvPr id="6" name="Rectangle 5"/>
          <p:cNvSpPr/>
          <p:nvPr/>
        </p:nvSpPr>
        <p:spPr>
          <a:xfrm>
            <a:off x="1341120" y="1280160"/>
            <a:ext cx="4998720" cy="914400"/>
          </a:xfrm>
          <a:prstGeom prst="rect">
            <a:avLst/>
          </a:prstGeom>
          <a:solidFill>
            <a:schemeClr val="bg1"/>
          </a:solidFill>
          <a:ln w="19050">
            <a:solidFill>
              <a:srgbClr val="C00000"/>
            </a:solidFill>
          </a:ln>
          <a:effectLst/>
        </p:spPr>
        <p:style>
          <a:lnRef idx="1">
            <a:schemeClr val="accent1"/>
          </a:lnRef>
          <a:fillRef idx="3">
            <a:schemeClr val="accent1"/>
          </a:fillRef>
          <a:effectRef idx="2">
            <a:schemeClr val="accent1"/>
          </a:effectRef>
          <a:fontRef idx="minor">
            <a:schemeClr val="lt1"/>
          </a:fontRef>
        </p:style>
        <p:txBody>
          <a:bodyPr lIns="130609" tIns="65305" rIns="130609" bIns="65305" rtlCol="0" anchor="ctr"/>
          <a:lstStyle/>
          <a:p>
            <a:pPr algn="ctr"/>
            <a:r>
              <a:rPr lang="en-US" sz="2000" dirty="0">
                <a:solidFill>
                  <a:srgbClr val="C00000"/>
                </a:solidFill>
              </a:rPr>
              <a:t>Select ‘Claims Entry’ then ‘Manage Templates’ in the drop down to begin creating the </a:t>
            </a:r>
            <a:r>
              <a:rPr lang="en-US" sz="2000" dirty="0" smtClean="0">
                <a:solidFill>
                  <a:srgbClr val="C00000"/>
                </a:solidFill>
              </a:rPr>
              <a:t>claim.</a:t>
            </a:r>
            <a:endParaRPr lang="en-US" sz="2000" dirty="0">
              <a:solidFill>
                <a:srgbClr val="C00000"/>
              </a:solidFill>
            </a:endParaRPr>
          </a:p>
        </p:txBody>
      </p:sp>
      <p:sp>
        <p:nvSpPr>
          <p:cNvPr id="7" name="Oval 6"/>
          <p:cNvSpPr/>
          <p:nvPr/>
        </p:nvSpPr>
        <p:spPr>
          <a:xfrm>
            <a:off x="424736" y="4157889"/>
            <a:ext cx="1828802" cy="365760"/>
          </a:xfrm>
          <a:prstGeom prst="ellipse">
            <a:avLst/>
          </a:prstGeom>
          <a:noFill/>
          <a:ln>
            <a:solidFill>
              <a:srgbClr val="C00000"/>
            </a:solidFill>
          </a:ln>
        </p:spPr>
        <p:style>
          <a:lnRef idx="2">
            <a:schemeClr val="dk1"/>
          </a:lnRef>
          <a:fillRef idx="1">
            <a:schemeClr val="lt1"/>
          </a:fillRef>
          <a:effectRef idx="0">
            <a:schemeClr val="dk1"/>
          </a:effectRef>
          <a:fontRef idx="minor">
            <a:schemeClr val="dk1"/>
          </a:fontRef>
        </p:style>
        <p:txBody>
          <a:bodyPr lIns="130609" tIns="65305" rIns="130609" bIns="65305" rtlCol="0" anchor="ctr"/>
          <a:lstStyle/>
          <a:p>
            <a:pPr algn="ctr"/>
            <a:endParaRPr lang="en-US" dirty="0"/>
          </a:p>
        </p:txBody>
      </p:sp>
      <p:sp>
        <p:nvSpPr>
          <p:cNvPr id="8" name="Oval 7"/>
          <p:cNvSpPr/>
          <p:nvPr/>
        </p:nvSpPr>
        <p:spPr>
          <a:xfrm>
            <a:off x="788509" y="5852160"/>
            <a:ext cx="1828802" cy="365760"/>
          </a:xfrm>
          <a:prstGeom prst="ellipse">
            <a:avLst/>
          </a:prstGeom>
          <a:noFill/>
          <a:ln>
            <a:solidFill>
              <a:srgbClr val="C00000"/>
            </a:solidFill>
          </a:ln>
        </p:spPr>
        <p:style>
          <a:lnRef idx="2">
            <a:schemeClr val="dk1"/>
          </a:lnRef>
          <a:fillRef idx="1">
            <a:schemeClr val="lt1"/>
          </a:fillRef>
          <a:effectRef idx="0">
            <a:schemeClr val="dk1"/>
          </a:effectRef>
          <a:fontRef idx="minor">
            <a:schemeClr val="dk1"/>
          </a:fontRef>
        </p:style>
        <p:txBody>
          <a:bodyPr lIns="130609" tIns="65305" rIns="130609" bIns="65305" rtlCol="0" anchor="ctr"/>
          <a:lstStyle/>
          <a:p>
            <a:pPr algn="ctr"/>
            <a:endParaRPr lang="en-US" dirty="0"/>
          </a:p>
        </p:txBody>
      </p:sp>
      <p:cxnSp>
        <p:nvCxnSpPr>
          <p:cNvPr id="5" name="Straight Arrow Connector 4"/>
          <p:cNvCxnSpPr/>
          <p:nvPr/>
        </p:nvCxnSpPr>
        <p:spPr>
          <a:xfrm flipV="1">
            <a:off x="904875" y="2194564"/>
            <a:ext cx="798036" cy="1963325"/>
          </a:xfrm>
          <a:prstGeom prst="straightConnector1">
            <a:avLst/>
          </a:prstGeom>
          <a:ln>
            <a:solidFill>
              <a:srgbClr val="C00000"/>
            </a:solidFill>
            <a:headEnd type="arrow"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a:stCxn id="8" idx="7"/>
          </p:cNvCxnSpPr>
          <p:nvPr/>
        </p:nvCxnSpPr>
        <p:spPr>
          <a:xfrm flipV="1">
            <a:off x="2349489" y="2194560"/>
            <a:ext cx="796482" cy="3711164"/>
          </a:xfrm>
          <a:prstGeom prst="line">
            <a:avLst/>
          </a:prstGeom>
          <a:ln>
            <a:solidFill>
              <a:srgbClr val="C00000"/>
            </a:solidFill>
            <a:headEnd type="arrow"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2" name="Rectangle 11"/>
          <p:cNvSpPr/>
          <p:nvPr/>
        </p:nvSpPr>
        <p:spPr>
          <a:xfrm>
            <a:off x="6339840" y="5478056"/>
            <a:ext cx="5283734" cy="1188720"/>
          </a:xfrm>
          <a:prstGeom prst="rect">
            <a:avLst/>
          </a:prstGeom>
          <a:solidFill>
            <a:schemeClr val="bg1"/>
          </a:solidFill>
          <a:ln w="19050">
            <a:solidFill>
              <a:srgbClr val="C00000"/>
            </a:solidFill>
          </a:ln>
          <a:effectLst/>
        </p:spPr>
        <p:style>
          <a:lnRef idx="1">
            <a:schemeClr val="accent1"/>
          </a:lnRef>
          <a:fillRef idx="3">
            <a:schemeClr val="accent1"/>
          </a:fillRef>
          <a:effectRef idx="2">
            <a:schemeClr val="accent1"/>
          </a:effectRef>
          <a:fontRef idx="minor">
            <a:schemeClr val="lt1"/>
          </a:fontRef>
        </p:style>
        <p:txBody>
          <a:bodyPr lIns="130609" tIns="65305" rIns="130609" bIns="65305" rtlCol="0" anchor="ctr"/>
          <a:lstStyle/>
          <a:p>
            <a:pPr algn="ctr"/>
            <a:r>
              <a:rPr lang="en-US" dirty="0" smtClean="0">
                <a:solidFill>
                  <a:srgbClr val="C00000"/>
                </a:solidFill>
              </a:rPr>
              <a:t>Here is where you Edit and/or Delete any information on your claim template.</a:t>
            </a:r>
            <a:endParaRPr lang="en-US" dirty="0">
              <a:solidFill>
                <a:srgbClr val="C00000"/>
              </a:solidFill>
            </a:endParaRPr>
          </a:p>
        </p:txBody>
      </p:sp>
      <p:cxnSp>
        <p:nvCxnSpPr>
          <p:cNvPr id="14" name="Straight Arrow Connector 13"/>
          <p:cNvCxnSpPr/>
          <p:nvPr/>
        </p:nvCxnSpPr>
        <p:spPr>
          <a:xfrm flipV="1">
            <a:off x="8443332" y="4340769"/>
            <a:ext cx="813067" cy="1137287"/>
          </a:xfrm>
          <a:prstGeom prst="straightConnector1">
            <a:avLst/>
          </a:prstGeom>
          <a:ln>
            <a:solidFill>
              <a:srgbClr val="C00000"/>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293507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015866" y="3449053"/>
            <a:ext cx="9614534" cy="1371600"/>
          </a:xfrm>
          <a:solidFill>
            <a:schemeClr val="bg1"/>
          </a:solidFill>
        </p:spPr>
        <p:txBody>
          <a:bodyPr/>
          <a:lstStyle/>
          <a:p>
            <a:r>
              <a:rPr lang="en-US" dirty="0">
                <a:solidFill>
                  <a:schemeClr val="tx1"/>
                </a:solidFill>
              </a:rPr>
              <a:t>Medicaid Primary </a:t>
            </a:r>
            <a:r>
              <a:rPr lang="en-US" dirty="0" smtClean="0">
                <a:solidFill>
                  <a:schemeClr val="tx1"/>
                </a:solidFill>
              </a:rPr>
              <a:t/>
            </a:r>
            <a:br>
              <a:rPr lang="en-US" dirty="0" smtClean="0">
                <a:solidFill>
                  <a:schemeClr val="tx1"/>
                </a:solidFill>
              </a:rPr>
            </a:br>
            <a:r>
              <a:rPr lang="en-US" dirty="0">
                <a:solidFill>
                  <a:schemeClr val="tx1"/>
                </a:solidFill>
              </a:rPr>
              <a:t>Web Portal Claim Submission</a:t>
            </a:r>
          </a:p>
        </p:txBody>
      </p:sp>
      <p:sp>
        <p:nvSpPr>
          <p:cNvPr id="8" name="Content Placeholder 7"/>
          <p:cNvSpPr>
            <a:spLocks noGrp="1"/>
          </p:cNvSpPr>
          <p:nvPr>
            <p:ph sz="quarter" idx="14"/>
          </p:nvPr>
        </p:nvSpPr>
        <p:spPr/>
        <p:txBody>
          <a:bodyPr/>
          <a:lstStyle/>
          <a:p>
            <a:r>
              <a:rPr lang="en-US" dirty="0" smtClean="0"/>
              <a:t>Conduent </a:t>
            </a:r>
          </a:p>
          <a:p>
            <a:r>
              <a:rPr lang="en-US" dirty="0" smtClean="0"/>
              <a:t>Government Healthcare Solutions</a:t>
            </a:r>
            <a:endParaRPr lang="en-US" dirty="0"/>
          </a:p>
        </p:txBody>
      </p:sp>
    </p:spTree>
    <p:extLst>
      <p:ext uri="{BB962C8B-B14F-4D97-AF65-F5344CB8AC3E}">
        <p14:creationId xmlns:p14="http://schemas.microsoft.com/office/powerpoint/2010/main" val="2493783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517" y="1343025"/>
            <a:ext cx="13354050" cy="60007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a:xfrm>
            <a:off x="585216" y="378334"/>
            <a:ext cx="13459968" cy="987552"/>
          </a:xfrm>
        </p:spPr>
        <p:txBody>
          <a:bodyPr>
            <a:normAutofit fontScale="90000"/>
          </a:bodyPr>
          <a:lstStyle/>
          <a:p>
            <a:pPr algn="l"/>
            <a:r>
              <a:rPr lang="en-US" sz="4900" dirty="0"/>
              <a:t>Online Claims Entry </a:t>
            </a:r>
            <a:r>
              <a:rPr lang="en-US" dirty="0">
                <a:solidFill>
                  <a:schemeClr val="accent1"/>
                </a:solidFill>
                <a:latin typeface="Tahoma" pitchFamily="34" charset="0"/>
              </a:rPr>
              <a:t/>
            </a:r>
            <a:br>
              <a:rPr lang="en-US" dirty="0">
                <a:solidFill>
                  <a:schemeClr val="accent1"/>
                </a:solidFill>
                <a:latin typeface="Tahoma" pitchFamily="34" charset="0"/>
              </a:rPr>
            </a:br>
            <a:endParaRPr lang="en-US" dirty="0"/>
          </a:p>
        </p:txBody>
      </p:sp>
      <p:sp>
        <p:nvSpPr>
          <p:cNvPr id="3" name="Date Placeholder 2"/>
          <p:cNvSpPr>
            <a:spLocks noGrp="1"/>
          </p:cNvSpPr>
          <p:nvPr>
            <p:ph type="dt" sz="half" idx="2"/>
          </p:nvPr>
        </p:nvSpPr>
        <p:spPr/>
        <p:txBody>
          <a:bodyPr/>
          <a:lstStyle/>
          <a:p>
            <a:pPr>
              <a:defRPr/>
            </a:pPr>
            <a:r>
              <a:rPr lang="en-US" smtClean="0"/>
              <a:t>11/09/2017</a:t>
            </a:r>
            <a:endParaRPr lang="en-US" dirty="0"/>
          </a:p>
        </p:txBody>
      </p:sp>
      <p:sp>
        <p:nvSpPr>
          <p:cNvPr id="6" name="Rectangle 5"/>
          <p:cNvSpPr/>
          <p:nvPr/>
        </p:nvSpPr>
        <p:spPr>
          <a:xfrm>
            <a:off x="6514012" y="4803049"/>
            <a:ext cx="975360" cy="13716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30609" tIns="65305" rIns="130609" bIns="65305" rtlCol="0" anchor="ctr"/>
          <a:lstStyle/>
          <a:p>
            <a:pPr algn="ctr"/>
            <a:endParaRPr lang="en-US" dirty="0"/>
          </a:p>
        </p:txBody>
      </p:sp>
      <p:sp>
        <p:nvSpPr>
          <p:cNvPr id="10" name="Oval 9"/>
          <p:cNvSpPr/>
          <p:nvPr/>
        </p:nvSpPr>
        <p:spPr>
          <a:xfrm>
            <a:off x="586125" y="4577715"/>
            <a:ext cx="1828802" cy="365760"/>
          </a:xfrm>
          <a:prstGeom prst="ellipse">
            <a:avLst/>
          </a:prstGeom>
          <a:noFill/>
          <a:ln w="19050">
            <a:solidFill>
              <a:srgbClr val="C00000"/>
            </a:solidFill>
          </a:ln>
        </p:spPr>
        <p:style>
          <a:lnRef idx="2">
            <a:schemeClr val="dk1"/>
          </a:lnRef>
          <a:fillRef idx="1">
            <a:schemeClr val="lt1"/>
          </a:fillRef>
          <a:effectRef idx="0">
            <a:schemeClr val="dk1"/>
          </a:effectRef>
          <a:fontRef idx="minor">
            <a:schemeClr val="dk1"/>
          </a:fontRef>
        </p:style>
        <p:txBody>
          <a:bodyPr lIns="130609" tIns="65305" rIns="130609" bIns="65305" rtlCol="0" anchor="ctr"/>
          <a:lstStyle/>
          <a:p>
            <a:pPr algn="ctr"/>
            <a:endParaRPr lang="en-US" dirty="0"/>
          </a:p>
        </p:txBody>
      </p:sp>
      <p:sp>
        <p:nvSpPr>
          <p:cNvPr id="8" name="Rectangle 7"/>
          <p:cNvSpPr/>
          <p:nvPr/>
        </p:nvSpPr>
        <p:spPr>
          <a:xfrm>
            <a:off x="2316480" y="1920240"/>
            <a:ext cx="4998720" cy="914400"/>
          </a:xfrm>
          <a:prstGeom prst="rect">
            <a:avLst/>
          </a:prstGeom>
          <a:solidFill>
            <a:schemeClr val="bg1"/>
          </a:solidFill>
          <a:ln w="19050">
            <a:solidFill>
              <a:srgbClr val="C00000"/>
            </a:solidFill>
          </a:ln>
          <a:effectLst/>
        </p:spPr>
        <p:style>
          <a:lnRef idx="1">
            <a:schemeClr val="accent1"/>
          </a:lnRef>
          <a:fillRef idx="3">
            <a:schemeClr val="accent1"/>
          </a:fillRef>
          <a:effectRef idx="2">
            <a:schemeClr val="accent1"/>
          </a:effectRef>
          <a:fontRef idx="minor">
            <a:schemeClr val="lt1"/>
          </a:fontRef>
        </p:style>
        <p:txBody>
          <a:bodyPr lIns="130609" tIns="65305" rIns="130609" bIns="65305" rtlCol="0" anchor="ctr"/>
          <a:lstStyle/>
          <a:p>
            <a:pPr algn="ctr"/>
            <a:r>
              <a:rPr lang="en-US" sz="2000" dirty="0">
                <a:solidFill>
                  <a:srgbClr val="C00000"/>
                </a:solidFill>
              </a:rPr>
              <a:t>Select Claims Entry then </a:t>
            </a:r>
            <a:r>
              <a:rPr lang="en-US" sz="2000" dirty="0" smtClean="0">
                <a:solidFill>
                  <a:srgbClr val="C00000"/>
                </a:solidFill>
              </a:rPr>
              <a:t>ADA Dental </a:t>
            </a:r>
            <a:r>
              <a:rPr lang="en-US" sz="2000" dirty="0">
                <a:solidFill>
                  <a:srgbClr val="C00000"/>
                </a:solidFill>
              </a:rPr>
              <a:t>in the drop down to begin creating the </a:t>
            </a:r>
            <a:r>
              <a:rPr lang="en-US" sz="2000" dirty="0" smtClean="0">
                <a:solidFill>
                  <a:srgbClr val="C00000"/>
                </a:solidFill>
              </a:rPr>
              <a:t>claim</a:t>
            </a:r>
            <a:r>
              <a:rPr lang="en-US" sz="2000" dirty="0" smtClean="0">
                <a:solidFill>
                  <a:srgbClr val="FF0000"/>
                </a:solidFill>
              </a:rPr>
              <a:t>.</a:t>
            </a:r>
            <a:endParaRPr lang="en-US" sz="2000" dirty="0">
              <a:solidFill>
                <a:srgbClr val="FF0000"/>
              </a:solidFill>
            </a:endParaRPr>
          </a:p>
        </p:txBody>
      </p:sp>
      <p:cxnSp>
        <p:nvCxnSpPr>
          <p:cNvPr id="11" name="Straight Connector 10"/>
          <p:cNvCxnSpPr>
            <a:endCxn id="14" idx="7"/>
          </p:cNvCxnSpPr>
          <p:nvPr/>
        </p:nvCxnSpPr>
        <p:spPr>
          <a:xfrm flipH="1">
            <a:off x="2262021" y="2834640"/>
            <a:ext cx="1273664" cy="2572065"/>
          </a:xfrm>
          <a:prstGeom prst="line">
            <a:avLst/>
          </a:prstGeom>
          <a:ln w="19050">
            <a:solidFill>
              <a:srgbClr val="C00000"/>
            </a:solidFill>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sp>
        <p:nvSpPr>
          <p:cNvPr id="14" name="Oval 13"/>
          <p:cNvSpPr/>
          <p:nvPr/>
        </p:nvSpPr>
        <p:spPr>
          <a:xfrm>
            <a:off x="701041" y="5355771"/>
            <a:ext cx="1828802" cy="347799"/>
          </a:xfrm>
          <a:prstGeom prst="ellipse">
            <a:avLst/>
          </a:prstGeom>
          <a:noFill/>
          <a:ln w="19050">
            <a:solidFill>
              <a:srgbClr val="C00000"/>
            </a:solidFill>
          </a:ln>
        </p:spPr>
        <p:style>
          <a:lnRef idx="2">
            <a:schemeClr val="dk1"/>
          </a:lnRef>
          <a:fillRef idx="1">
            <a:schemeClr val="lt1"/>
          </a:fillRef>
          <a:effectRef idx="0">
            <a:schemeClr val="dk1"/>
          </a:effectRef>
          <a:fontRef idx="minor">
            <a:schemeClr val="dk1"/>
          </a:fontRef>
        </p:style>
        <p:txBody>
          <a:bodyPr lIns="130609" tIns="65305" rIns="130609" bIns="65305" rtlCol="0" anchor="ctr"/>
          <a:lstStyle/>
          <a:p>
            <a:pPr algn="ctr"/>
            <a:endParaRPr lang="en-US" dirty="0"/>
          </a:p>
        </p:txBody>
      </p:sp>
      <p:cxnSp>
        <p:nvCxnSpPr>
          <p:cNvPr id="13" name="Straight Connector 12"/>
          <p:cNvCxnSpPr/>
          <p:nvPr/>
        </p:nvCxnSpPr>
        <p:spPr>
          <a:xfrm flipH="1">
            <a:off x="2011682" y="2834640"/>
            <a:ext cx="1036322" cy="1828800"/>
          </a:xfrm>
          <a:prstGeom prst="line">
            <a:avLst/>
          </a:prstGeom>
          <a:ln w="19050">
            <a:solidFill>
              <a:srgbClr val="C00000"/>
            </a:solidFill>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sp>
        <p:nvSpPr>
          <p:cNvPr id="17" name="Rectangle 16"/>
          <p:cNvSpPr/>
          <p:nvPr/>
        </p:nvSpPr>
        <p:spPr>
          <a:xfrm>
            <a:off x="5172075" y="7200900"/>
            <a:ext cx="4267200" cy="584266"/>
          </a:xfrm>
          <a:prstGeom prst="rect">
            <a:avLst/>
          </a:prstGeom>
          <a:solidFill>
            <a:schemeClr val="bg1"/>
          </a:solidFill>
          <a:ln w="19050">
            <a:solidFill>
              <a:srgbClr val="C00000"/>
            </a:solidFill>
          </a:ln>
          <a:effectLst/>
        </p:spPr>
        <p:style>
          <a:lnRef idx="1">
            <a:schemeClr val="accent1"/>
          </a:lnRef>
          <a:fillRef idx="3">
            <a:schemeClr val="accent1"/>
          </a:fillRef>
          <a:effectRef idx="2">
            <a:schemeClr val="accent1"/>
          </a:effectRef>
          <a:fontRef idx="minor">
            <a:schemeClr val="lt1"/>
          </a:fontRef>
        </p:style>
        <p:txBody>
          <a:bodyPr lIns="130609" tIns="65305" rIns="130609" bIns="65305" rtlCol="0" anchor="ctr"/>
          <a:lstStyle/>
          <a:p>
            <a:r>
              <a:rPr lang="en-US" sz="2000" dirty="0">
                <a:solidFill>
                  <a:srgbClr val="C00000"/>
                </a:solidFill>
              </a:rPr>
              <a:t>Fields with Red asterisks (*) are required </a:t>
            </a:r>
            <a:r>
              <a:rPr lang="en-US" sz="2000" dirty="0" smtClean="0">
                <a:solidFill>
                  <a:srgbClr val="C00000"/>
                </a:solidFill>
              </a:rPr>
              <a:t>information.</a:t>
            </a:r>
            <a:endParaRPr lang="en-US" sz="2000" dirty="0">
              <a:solidFill>
                <a:srgbClr val="C00000"/>
              </a:solidFill>
            </a:endParaRPr>
          </a:p>
        </p:txBody>
      </p:sp>
      <p:cxnSp>
        <p:nvCxnSpPr>
          <p:cNvPr id="16" name="Straight Connector 15"/>
          <p:cNvCxnSpPr>
            <a:stCxn id="17" idx="0"/>
          </p:cNvCxnSpPr>
          <p:nvPr/>
        </p:nvCxnSpPr>
        <p:spPr>
          <a:xfrm flipH="1" flipV="1">
            <a:off x="3840702" y="4206241"/>
            <a:ext cx="3464973" cy="2994659"/>
          </a:xfrm>
          <a:prstGeom prst="line">
            <a:avLst/>
          </a:prstGeom>
          <a:ln>
            <a:solidFill>
              <a:srgbClr val="C00000"/>
            </a:solidFill>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flipV="1">
            <a:off x="3840702" y="4549140"/>
            <a:ext cx="2194560" cy="2651760"/>
          </a:xfrm>
          <a:prstGeom prst="line">
            <a:avLst/>
          </a:prstGeom>
          <a:ln>
            <a:solidFill>
              <a:srgbClr val="C00000"/>
            </a:solidFill>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990593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23" y="7627623"/>
            <a:ext cx="1385195" cy="438150"/>
          </a:xfrm>
        </p:spPr>
        <p:txBody>
          <a:bodyPr/>
          <a:lstStyle/>
          <a:p>
            <a:r>
              <a:rPr lang="en-US" smtClean="0"/>
              <a:t>11/09/2017</a:t>
            </a:r>
            <a:endParaRPr lang="en-US"/>
          </a:p>
        </p:txBody>
      </p:sp>
      <p:sp>
        <p:nvSpPr>
          <p:cNvPr id="9" name="Rectangle 2"/>
          <p:cNvSpPr>
            <a:spLocks noGrp="1" noChangeArrowheads="1"/>
          </p:cNvSpPr>
          <p:nvPr>
            <p:ph type="title"/>
          </p:nvPr>
        </p:nvSpPr>
        <p:spPr>
          <a:xfrm>
            <a:off x="625478" y="1419227"/>
            <a:ext cx="12248041" cy="725488"/>
          </a:xfrm>
          <a:noFill/>
        </p:spPr>
        <p:txBody>
          <a:bodyPr/>
          <a:lstStyle/>
          <a:p>
            <a:r>
              <a:rPr lang="en-US" sz="4400" dirty="0" smtClean="0"/>
              <a:t>Purpose</a:t>
            </a:r>
          </a:p>
        </p:txBody>
      </p:sp>
      <p:sp>
        <p:nvSpPr>
          <p:cNvPr id="10" name="Rectangle 3"/>
          <p:cNvSpPr txBox="1">
            <a:spLocks noChangeArrowheads="1"/>
          </p:cNvSpPr>
          <p:nvPr/>
        </p:nvSpPr>
        <p:spPr bwMode="auto">
          <a:xfrm>
            <a:off x="477523" y="2339495"/>
            <a:ext cx="7620000" cy="4770438"/>
          </a:xfrm>
          <a:prstGeom prst="rect">
            <a:avLst/>
          </a:prstGeom>
          <a:solidFill>
            <a:schemeClr val="bg1"/>
          </a:solidFill>
          <a:ln w="9525">
            <a:noFill/>
            <a:miter lim="800000"/>
            <a:headEnd/>
            <a:tailEnd/>
          </a:ln>
          <a:effectLst/>
        </p:spPr>
        <p:txBody>
          <a:bodyPr vert="horz" wrap="square" lIns="91431" tIns="45716" rIns="91431" bIns="45716" numCol="1" anchor="t" anchorCtr="0" compatLnSpc="1">
            <a:prstTxWarp prst="textNoShape">
              <a:avLst/>
            </a:prstTxWarp>
          </a:bodyPr>
          <a:lstStyle/>
          <a:p>
            <a:pPr>
              <a:lnSpc>
                <a:spcPct val="150000"/>
              </a:lnSpc>
              <a:spcBef>
                <a:spcPts val="600"/>
              </a:spcBef>
              <a:spcAft>
                <a:spcPts val="600"/>
              </a:spcAft>
              <a:defRPr/>
            </a:pPr>
            <a:r>
              <a:rPr lang="en-US" sz="2000" kern="0" dirty="0"/>
              <a:t>The purpose of this workshop is to provide an overview of the ADA Dental direct data entry </a:t>
            </a:r>
            <a:r>
              <a:rPr lang="en-US" sz="2000" kern="0" dirty="0" smtClean="0"/>
              <a:t>claims submission process. </a:t>
            </a:r>
            <a:r>
              <a:rPr lang="en-US" sz="2000" kern="0" dirty="0"/>
              <a:t>Having an understanding of ADA Dental direct data entry </a:t>
            </a:r>
            <a:r>
              <a:rPr lang="en-US" sz="2000" kern="0" dirty="0" smtClean="0"/>
              <a:t>via the New Mexico Medicaid </a:t>
            </a:r>
            <a:r>
              <a:rPr lang="en-US" sz="2000" kern="0" smtClean="0"/>
              <a:t>Web Portal will </a:t>
            </a:r>
            <a:r>
              <a:rPr lang="en-US" sz="2000" kern="0" dirty="0"/>
              <a:t>improve billing practices by reducing claim denials and ensuring all rendered services are billed properly.</a:t>
            </a:r>
            <a:r>
              <a:rPr lang="en-US" sz="2000" strike="sngStrike" kern="0" dirty="0"/>
              <a:t> </a:t>
            </a:r>
          </a:p>
        </p:txBody>
      </p:sp>
    </p:spTree>
    <p:extLst>
      <p:ext uri="{BB962C8B-B14F-4D97-AF65-F5344CB8AC3E}">
        <p14:creationId xmlns:p14="http://schemas.microsoft.com/office/powerpoint/2010/main" val="2553270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6838" y="1495425"/>
            <a:ext cx="12277725" cy="61531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Rectangle 2"/>
          <p:cNvSpPr/>
          <p:nvPr/>
        </p:nvSpPr>
        <p:spPr>
          <a:xfrm>
            <a:off x="477523" y="498770"/>
            <a:ext cx="11680356" cy="808994"/>
          </a:xfrm>
          <a:prstGeom prst="rect">
            <a:avLst/>
          </a:prstGeom>
        </p:spPr>
        <p:txBody>
          <a:bodyPr wrap="none" lIns="130609" tIns="65305" rIns="130609" bIns="65305">
            <a:spAutoFit/>
          </a:bodyPr>
          <a:lstStyle/>
          <a:p>
            <a:pPr eaLnBrk="0" hangingPunct="0"/>
            <a:r>
              <a:rPr lang="en-US" sz="4400" dirty="0">
                <a:latin typeface="+mj-lt"/>
              </a:rPr>
              <a:t>Online Claims Entry Primary Claim </a:t>
            </a:r>
            <a:r>
              <a:rPr lang="en-US" sz="4400" i="1" dirty="0" smtClean="0">
                <a:latin typeface="+mj-lt"/>
              </a:rPr>
              <a:t>Continued</a:t>
            </a:r>
            <a:endParaRPr lang="en-US" sz="4400" i="1" dirty="0">
              <a:latin typeface="+mj-lt"/>
            </a:endParaRPr>
          </a:p>
        </p:txBody>
      </p:sp>
      <p:sp>
        <p:nvSpPr>
          <p:cNvPr id="4" name="Oval 3"/>
          <p:cNvSpPr/>
          <p:nvPr/>
        </p:nvSpPr>
        <p:spPr bwMode="auto">
          <a:xfrm>
            <a:off x="1463040" y="2011680"/>
            <a:ext cx="5730240" cy="548640"/>
          </a:xfrm>
          <a:prstGeom prst="ellipse">
            <a:avLst/>
          </a:prstGeom>
          <a:noFill/>
          <a:ln w="19050" cap="flat" cmpd="sng" algn="ctr">
            <a:solidFill>
              <a:srgbClr val="C00000"/>
            </a:solidFill>
            <a:prstDash val="solid"/>
            <a:round/>
            <a:headEnd type="none" w="med" len="med"/>
            <a:tailEnd type="none" w="med" len="med"/>
          </a:ln>
          <a:effectLst/>
        </p:spPr>
        <p:txBody>
          <a:bodyPr vert="horz" wrap="square" lIns="130609" tIns="130609" rIns="130609" bIns="130609" numCol="1" rtlCol="0" anchor="t" anchorCtr="0" compatLnSpc="1">
            <a:prstTxWarp prst="textNoShape">
              <a:avLst/>
            </a:prstTxWarp>
          </a:bodyPr>
          <a:lstStyle/>
          <a:p>
            <a:pPr defTabSz="1306090" fontAlgn="base">
              <a:spcBef>
                <a:spcPct val="0"/>
              </a:spcBef>
              <a:spcAft>
                <a:spcPct val="0"/>
              </a:spcAft>
            </a:pPr>
            <a:endParaRPr lang="en-US" sz="2900" dirty="0">
              <a:solidFill>
                <a:srgbClr val="FF0000"/>
              </a:solidFill>
            </a:endParaRPr>
          </a:p>
        </p:txBody>
      </p:sp>
      <p:cxnSp>
        <p:nvCxnSpPr>
          <p:cNvPr id="11" name="Straight Arrow Connector 10"/>
          <p:cNvCxnSpPr>
            <a:stCxn id="6" idx="1"/>
          </p:cNvCxnSpPr>
          <p:nvPr/>
        </p:nvCxnSpPr>
        <p:spPr bwMode="auto">
          <a:xfrm flipH="1">
            <a:off x="7193280" y="1946123"/>
            <a:ext cx="1606362" cy="339877"/>
          </a:xfrm>
          <a:prstGeom prst="straightConnector1">
            <a:avLst/>
          </a:prstGeom>
          <a:solidFill>
            <a:schemeClr val="tx2"/>
          </a:solidFill>
          <a:ln w="19050" cap="flat" cmpd="sng" algn="ctr">
            <a:solidFill>
              <a:srgbClr val="C00000"/>
            </a:solidFill>
            <a:prstDash val="solid"/>
            <a:round/>
            <a:headEnd type="none" w="med" len="med"/>
            <a:tailEnd type="arrow"/>
          </a:ln>
          <a:effectLst/>
        </p:spPr>
      </p:cxnSp>
      <p:sp>
        <p:nvSpPr>
          <p:cNvPr id="6" name="TextBox 5"/>
          <p:cNvSpPr txBox="1"/>
          <p:nvPr/>
        </p:nvSpPr>
        <p:spPr>
          <a:xfrm>
            <a:off x="8799642" y="1506462"/>
            <a:ext cx="4462970" cy="879322"/>
          </a:xfrm>
          <a:prstGeom prst="rect">
            <a:avLst/>
          </a:prstGeom>
          <a:solidFill>
            <a:schemeClr val="bg1"/>
          </a:solidFill>
          <a:ln w="19050">
            <a:solidFill>
              <a:srgbClr val="C00000"/>
            </a:solidFill>
          </a:ln>
        </p:spPr>
        <p:txBody>
          <a:bodyPr wrap="square" lIns="130609" tIns="130609" rIns="130609" bIns="130609" rtlCol="0">
            <a:spAutoFit/>
          </a:bodyPr>
          <a:lstStyle/>
          <a:p>
            <a:pPr algn="ctr"/>
            <a:r>
              <a:rPr lang="en-US" sz="2000" dirty="0">
                <a:solidFill>
                  <a:srgbClr val="C00000"/>
                </a:solidFill>
              </a:rPr>
              <a:t>Click on the RED text for the </a:t>
            </a:r>
            <a:r>
              <a:rPr lang="en-US" sz="2000" dirty="0" smtClean="0">
                <a:solidFill>
                  <a:srgbClr val="C00000"/>
                </a:solidFill>
              </a:rPr>
              <a:t>ADA Dental </a:t>
            </a:r>
            <a:r>
              <a:rPr lang="en-US" sz="2000" dirty="0">
                <a:solidFill>
                  <a:srgbClr val="C00000"/>
                </a:solidFill>
              </a:rPr>
              <a:t>Claim form </a:t>
            </a:r>
            <a:r>
              <a:rPr lang="en-US" sz="2000" dirty="0" smtClean="0">
                <a:solidFill>
                  <a:srgbClr val="C00000"/>
                </a:solidFill>
              </a:rPr>
              <a:t>instructions.</a:t>
            </a:r>
            <a:endParaRPr lang="en-US" sz="2000" dirty="0">
              <a:solidFill>
                <a:srgbClr val="C00000"/>
              </a:solidFill>
            </a:endParaRPr>
          </a:p>
        </p:txBody>
      </p:sp>
      <p:sp>
        <p:nvSpPr>
          <p:cNvPr id="2" name="Date Placeholder 1"/>
          <p:cNvSpPr>
            <a:spLocks noGrp="1"/>
          </p:cNvSpPr>
          <p:nvPr>
            <p:ph type="dt" sz="half" idx="10"/>
          </p:nvPr>
        </p:nvSpPr>
        <p:spPr/>
        <p:txBody>
          <a:bodyPr/>
          <a:lstStyle/>
          <a:p>
            <a:r>
              <a:rPr lang="en-US" smtClean="0">
                <a:solidFill>
                  <a:prstClr val="black">
                    <a:tint val="75000"/>
                  </a:prstClr>
                </a:solidFill>
              </a:rPr>
              <a:t>11/09/2017</a:t>
            </a:r>
            <a:endParaRPr lang="en-US" dirty="0">
              <a:solidFill>
                <a:prstClr val="black">
                  <a:tint val="75000"/>
                </a:prstClr>
              </a:solidFill>
            </a:endParaRPr>
          </a:p>
        </p:txBody>
      </p:sp>
    </p:spTree>
    <p:extLst>
      <p:ext uri="{BB962C8B-B14F-4D97-AF65-F5344CB8AC3E}">
        <p14:creationId xmlns:p14="http://schemas.microsoft.com/office/powerpoint/2010/main" val="23513032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31520" y="457203"/>
            <a:ext cx="10056514" cy="808994"/>
          </a:xfrm>
          <a:prstGeom prst="rect">
            <a:avLst/>
          </a:prstGeom>
        </p:spPr>
        <p:txBody>
          <a:bodyPr wrap="none" lIns="130609" tIns="65305" rIns="130609" bIns="65305">
            <a:spAutoFit/>
          </a:bodyPr>
          <a:lstStyle/>
          <a:p>
            <a:pPr eaLnBrk="0" hangingPunct="0"/>
            <a:r>
              <a:rPr lang="en-US" sz="4400" dirty="0">
                <a:latin typeface="+mj-lt"/>
              </a:rPr>
              <a:t>Additional Recipient Information Option</a:t>
            </a:r>
          </a:p>
        </p:txBody>
      </p:sp>
      <p:sp>
        <p:nvSpPr>
          <p:cNvPr id="15" name="TextBox 14"/>
          <p:cNvSpPr txBox="1"/>
          <p:nvPr/>
        </p:nvSpPr>
        <p:spPr>
          <a:xfrm>
            <a:off x="471707" y="7075136"/>
            <a:ext cx="11563337" cy="571546"/>
          </a:xfrm>
          <a:prstGeom prst="rect">
            <a:avLst/>
          </a:prstGeom>
          <a:noFill/>
        </p:spPr>
        <p:txBody>
          <a:bodyPr wrap="none" lIns="130609" tIns="130609" rIns="130609" bIns="130609" rtlCol="0">
            <a:spAutoFit/>
          </a:bodyPr>
          <a:lstStyle/>
          <a:p>
            <a:r>
              <a:rPr lang="en-US" sz="2000" dirty="0">
                <a:solidFill>
                  <a:srgbClr val="C00000"/>
                </a:solidFill>
              </a:rPr>
              <a:t>Select “Additional Recipient information” if Patient Condition information is needed to process claim</a:t>
            </a:r>
            <a:r>
              <a:rPr lang="en-US" sz="2000" b="1" dirty="0">
                <a:solidFill>
                  <a:srgbClr val="C00000"/>
                </a:solidFill>
              </a:rPr>
              <a:t>.</a:t>
            </a:r>
          </a:p>
        </p:txBody>
      </p:sp>
      <p:sp>
        <p:nvSpPr>
          <p:cNvPr id="8" name="Date Placeholder 7"/>
          <p:cNvSpPr>
            <a:spLocks noGrp="1"/>
          </p:cNvSpPr>
          <p:nvPr>
            <p:ph type="dt" sz="half" idx="4294967295"/>
          </p:nvPr>
        </p:nvSpPr>
        <p:spPr>
          <a:xfrm>
            <a:off x="1926112" y="7607488"/>
            <a:ext cx="3218688" cy="438150"/>
          </a:xfrm>
          <a:prstGeom prst="rect">
            <a:avLst/>
          </a:prstGeom>
        </p:spPr>
        <p:txBody>
          <a:bodyPr lIns="130609" tIns="65305" rIns="130609" bIns="65305"/>
          <a:lstStyle/>
          <a:p>
            <a:pPr>
              <a:defRPr/>
            </a:pPr>
            <a:r>
              <a:rPr lang="en-US" smtClean="0"/>
              <a:t>11/09/2017</a:t>
            </a:r>
            <a:endParaRPr lang="en-US" dirty="0"/>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3438" y="1633538"/>
            <a:ext cx="12334875" cy="503396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7733268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74520" y="1863090"/>
            <a:ext cx="10881360" cy="450342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731521" y="548640"/>
            <a:ext cx="7975817" cy="808994"/>
          </a:xfrm>
          <a:prstGeom prst="rect">
            <a:avLst/>
          </a:prstGeom>
        </p:spPr>
        <p:txBody>
          <a:bodyPr wrap="none" lIns="130609" tIns="65305" rIns="130609" bIns="65305">
            <a:spAutoFit/>
          </a:bodyPr>
          <a:lstStyle/>
          <a:p>
            <a:r>
              <a:rPr lang="en-US" sz="4400" dirty="0">
                <a:latin typeface="+mj-lt"/>
                <a:ea typeface="Tahoma" pitchFamily="34" charset="0"/>
                <a:cs typeface="Tahoma" pitchFamily="34" charset="0"/>
              </a:rPr>
              <a:t>Medicaid Primary Claim Forms</a:t>
            </a:r>
          </a:p>
        </p:txBody>
      </p:sp>
      <p:cxnSp>
        <p:nvCxnSpPr>
          <p:cNvPr id="7" name="Straight Arrow Connector 6"/>
          <p:cNvCxnSpPr/>
          <p:nvPr/>
        </p:nvCxnSpPr>
        <p:spPr bwMode="auto">
          <a:xfrm flipH="1">
            <a:off x="4690349" y="1656639"/>
            <a:ext cx="2624851" cy="755094"/>
          </a:xfrm>
          <a:prstGeom prst="straightConnector1">
            <a:avLst/>
          </a:prstGeom>
          <a:solidFill>
            <a:schemeClr val="accent1"/>
          </a:solidFill>
          <a:ln w="19050" cap="flat" cmpd="sng" algn="ctr">
            <a:solidFill>
              <a:srgbClr val="C00000"/>
            </a:solidFill>
            <a:prstDash val="solid"/>
            <a:round/>
            <a:headEnd type="none" w="med" len="med"/>
            <a:tailEnd type="arrow"/>
          </a:ln>
          <a:effectLst/>
        </p:spPr>
      </p:cxnSp>
      <p:sp>
        <p:nvSpPr>
          <p:cNvPr id="5" name="Date Placeholder 4"/>
          <p:cNvSpPr>
            <a:spLocks noGrp="1"/>
          </p:cNvSpPr>
          <p:nvPr>
            <p:ph type="dt" sz="half" idx="4294967295"/>
          </p:nvPr>
        </p:nvSpPr>
        <p:spPr>
          <a:xfrm>
            <a:off x="1926112" y="7607488"/>
            <a:ext cx="3218688" cy="438150"/>
          </a:xfrm>
          <a:prstGeom prst="rect">
            <a:avLst/>
          </a:prstGeom>
        </p:spPr>
        <p:txBody>
          <a:bodyPr lIns="130609" tIns="65305" rIns="130609" bIns="65305"/>
          <a:lstStyle/>
          <a:p>
            <a:pPr>
              <a:defRPr/>
            </a:pPr>
            <a:r>
              <a:rPr lang="en-US" smtClean="0"/>
              <a:t>11/09/2017</a:t>
            </a:r>
            <a:endParaRPr lang="en-US" dirty="0"/>
          </a:p>
        </p:txBody>
      </p:sp>
      <p:sp>
        <p:nvSpPr>
          <p:cNvPr id="8" name="TextBox 7"/>
          <p:cNvSpPr txBox="1"/>
          <p:nvPr/>
        </p:nvSpPr>
        <p:spPr>
          <a:xfrm>
            <a:off x="7092318" y="1570294"/>
            <a:ext cx="6015988" cy="879322"/>
          </a:xfrm>
          <a:prstGeom prst="rect">
            <a:avLst/>
          </a:prstGeom>
          <a:solidFill>
            <a:schemeClr val="bg1"/>
          </a:solidFill>
          <a:ln w="19050">
            <a:solidFill>
              <a:srgbClr val="C00000"/>
            </a:solidFill>
          </a:ln>
        </p:spPr>
        <p:txBody>
          <a:bodyPr wrap="square" lIns="130609" tIns="130609" rIns="130609" bIns="130609" rtlCol="0">
            <a:spAutoFit/>
          </a:bodyPr>
          <a:lstStyle/>
          <a:p>
            <a:r>
              <a:rPr lang="en-US" sz="2000" dirty="0">
                <a:solidFill>
                  <a:srgbClr val="C00000"/>
                </a:solidFill>
              </a:rPr>
              <a:t>Identify if another heath benefits plan paid or denied, click the corresponding radio </a:t>
            </a:r>
            <a:r>
              <a:rPr lang="en-US" sz="2000" dirty="0" smtClean="0">
                <a:solidFill>
                  <a:srgbClr val="C00000"/>
                </a:solidFill>
              </a:rPr>
              <a:t>button.</a:t>
            </a:r>
            <a:endParaRPr lang="en-US" sz="2000" dirty="0">
              <a:solidFill>
                <a:srgbClr val="C00000"/>
              </a:solidFill>
            </a:endParaRPr>
          </a:p>
        </p:txBody>
      </p:sp>
    </p:spTree>
    <p:extLst>
      <p:ext uri="{BB962C8B-B14F-4D97-AF65-F5344CB8AC3E}">
        <p14:creationId xmlns:p14="http://schemas.microsoft.com/office/powerpoint/2010/main" val="31340632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0090" y="1889941"/>
            <a:ext cx="5628885" cy="551868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8914" name="Rectangle 2"/>
          <p:cNvSpPr>
            <a:spLocks noGrp="1" noChangeArrowheads="1"/>
          </p:cNvSpPr>
          <p:nvPr>
            <p:ph type="title"/>
          </p:nvPr>
        </p:nvSpPr>
        <p:spPr>
          <a:xfrm>
            <a:off x="604517" y="569617"/>
            <a:ext cx="13459968" cy="987552"/>
          </a:xfrm>
        </p:spPr>
        <p:txBody>
          <a:bodyPr/>
          <a:lstStyle/>
          <a:p>
            <a:pPr algn="l"/>
            <a:r>
              <a:rPr lang="en-US" sz="4400" dirty="0" smtClean="0"/>
              <a:t>Claim Information </a:t>
            </a:r>
          </a:p>
        </p:txBody>
      </p:sp>
      <p:sp>
        <p:nvSpPr>
          <p:cNvPr id="38915" name="Rectangle 3"/>
          <p:cNvSpPr>
            <a:spLocks noGrp="1" noChangeArrowheads="1"/>
          </p:cNvSpPr>
          <p:nvPr>
            <p:ph idx="1"/>
          </p:nvPr>
        </p:nvSpPr>
        <p:spPr>
          <a:xfrm>
            <a:off x="618725" y="1481008"/>
            <a:ext cx="13665200" cy="6126480"/>
          </a:xfrm>
        </p:spPr>
        <p:txBody>
          <a:bodyPr/>
          <a:lstStyle/>
          <a:p>
            <a:pPr marL="0" indent="0">
              <a:buNone/>
            </a:pPr>
            <a:endParaRPr lang="en-US" sz="2000" dirty="0" smtClean="0"/>
          </a:p>
          <a:p>
            <a:pPr marL="0" indent="0">
              <a:buNone/>
            </a:pPr>
            <a:endParaRPr lang="en-US" dirty="0"/>
          </a:p>
          <a:p>
            <a:endParaRPr lang="en-US" dirty="0" smtClean="0"/>
          </a:p>
          <a:p>
            <a:endParaRPr lang="en-US" u="sng" dirty="0" smtClean="0">
              <a:hlinkClick r:id="rId4" action="ppaction://hlinkpres?slideindex=1&amp;slidetitle="/>
            </a:endParaRPr>
          </a:p>
        </p:txBody>
      </p:sp>
      <p:sp>
        <p:nvSpPr>
          <p:cNvPr id="2" name="Date Placeholder 1"/>
          <p:cNvSpPr>
            <a:spLocks noGrp="1"/>
          </p:cNvSpPr>
          <p:nvPr>
            <p:ph type="dt" sz="half" idx="2"/>
          </p:nvPr>
        </p:nvSpPr>
        <p:spPr/>
        <p:txBody>
          <a:bodyPr/>
          <a:lstStyle/>
          <a:p>
            <a:pPr>
              <a:defRPr/>
            </a:pPr>
            <a:r>
              <a:rPr lang="en-US" smtClean="0"/>
              <a:t>3/22/2018</a:t>
            </a:r>
            <a:endParaRPr lang="en-US" dirty="0"/>
          </a:p>
        </p:txBody>
      </p:sp>
    </p:spTree>
    <p:extLst>
      <p:ext uri="{BB962C8B-B14F-4D97-AF65-F5344CB8AC3E}">
        <p14:creationId xmlns:p14="http://schemas.microsoft.com/office/powerpoint/2010/main" val="39949841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19200" y="1828800"/>
            <a:ext cx="12313920" cy="493776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975362" y="365763"/>
            <a:ext cx="8704478" cy="808994"/>
          </a:xfrm>
          <a:prstGeom prst="rect">
            <a:avLst/>
          </a:prstGeom>
        </p:spPr>
        <p:txBody>
          <a:bodyPr wrap="none" lIns="130609" tIns="65305" rIns="130609" bIns="65305">
            <a:spAutoFit/>
          </a:bodyPr>
          <a:lstStyle/>
          <a:p>
            <a:r>
              <a:rPr lang="en-US" sz="4400" dirty="0">
                <a:latin typeface="+mj-lt"/>
              </a:rPr>
              <a:t>Claims Information – Attachments</a:t>
            </a:r>
          </a:p>
        </p:txBody>
      </p:sp>
      <p:sp>
        <p:nvSpPr>
          <p:cNvPr id="4" name="Date Placeholder 3"/>
          <p:cNvSpPr>
            <a:spLocks noGrp="1"/>
          </p:cNvSpPr>
          <p:nvPr>
            <p:ph type="dt" sz="half" idx="4294967295"/>
          </p:nvPr>
        </p:nvSpPr>
        <p:spPr>
          <a:xfrm>
            <a:off x="1926112" y="7607488"/>
            <a:ext cx="3218688" cy="438150"/>
          </a:xfrm>
          <a:prstGeom prst="rect">
            <a:avLst/>
          </a:prstGeom>
        </p:spPr>
        <p:txBody>
          <a:bodyPr lIns="130609" tIns="65305" rIns="130609" bIns="65305"/>
          <a:lstStyle/>
          <a:p>
            <a:pPr>
              <a:defRPr/>
            </a:pPr>
            <a:r>
              <a:rPr lang="en-US" smtClean="0"/>
              <a:t>11/09/2017</a:t>
            </a:r>
            <a:endParaRPr lang="en-US" dirty="0"/>
          </a:p>
        </p:txBody>
      </p:sp>
      <p:sp>
        <p:nvSpPr>
          <p:cNvPr id="2" name="Rectangle 1"/>
          <p:cNvSpPr/>
          <p:nvPr/>
        </p:nvSpPr>
        <p:spPr>
          <a:xfrm>
            <a:off x="8828909" y="1114991"/>
            <a:ext cx="4754880" cy="1005840"/>
          </a:xfrm>
          <a:prstGeom prst="rect">
            <a:avLst/>
          </a:prstGeom>
          <a:solidFill>
            <a:schemeClr val="bg1"/>
          </a:solidFill>
          <a:ln w="19050">
            <a:solidFill>
              <a:srgbClr val="C00000"/>
            </a:solidFill>
          </a:ln>
          <a:effectLst/>
        </p:spPr>
        <p:style>
          <a:lnRef idx="1">
            <a:schemeClr val="accent1"/>
          </a:lnRef>
          <a:fillRef idx="3">
            <a:schemeClr val="accent1"/>
          </a:fillRef>
          <a:effectRef idx="2">
            <a:schemeClr val="accent1"/>
          </a:effectRef>
          <a:fontRef idx="minor">
            <a:schemeClr val="lt1"/>
          </a:fontRef>
        </p:style>
        <p:txBody>
          <a:bodyPr lIns="130609" tIns="65305" rIns="130609" bIns="65305" rtlCol="0" anchor="ctr"/>
          <a:lstStyle/>
          <a:p>
            <a:pPr algn="ctr"/>
            <a:r>
              <a:rPr lang="en-US" sz="2000" dirty="0">
                <a:solidFill>
                  <a:srgbClr val="C00000"/>
                </a:solidFill>
              </a:rPr>
              <a:t>From the ‘Select’ drop down, pick the correct attachment type you are adding to the </a:t>
            </a:r>
            <a:r>
              <a:rPr lang="en-US" sz="2000" dirty="0" smtClean="0">
                <a:solidFill>
                  <a:srgbClr val="C00000"/>
                </a:solidFill>
              </a:rPr>
              <a:t>claim.</a:t>
            </a:r>
            <a:endParaRPr lang="en-US" sz="2000" dirty="0">
              <a:solidFill>
                <a:srgbClr val="C00000"/>
              </a:solidFill>
            </a:endParaRPr>
          </a:p>
        </p:txBody>
      </p:sp>
      <p:cxnSp>
        <p:nvCxnSpPr>
          <p:cNvPr id="6" name="Straight Connector 5"/>
          <p:cNvCxnSpPr/>
          <p:nvPr/>
        </p:nvCxnSpPr>
        <p:spPr>
          <a:xfrm flipH="1">
            <a:off x="7802880" y="1828800"/>
            <a:ext cx="1026029" cy="1920240"/>
          </a:xfrm>
          <a:prstGeom prst="line">
            <a:avLst/>
          </a:prstGeom>
          <a:ln w="19050">
            <a:solidFill>
              <a:srgbClr val="C00000"/>
            </a:solidFill>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4554614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70269" y="2240280"/>
            <a:ext cx="12313920" cy="452628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731522" y="365763"/>
            <a:ext cx="11727178" cy="808994"/>
          </a:xfrm>
          <a:prstGeom prst="rect">
            <a:avLst/>
          </a:prstGeom>
        </p:spPr>
        <p:txBody>
          <a:bodyPr wrap="square" lIns="130609" tIns="65305" rIns="130609" bIns="65305">
            <a:spAutoFit/>
          </a:bodyPr>
          <a:lstStyle/>
          <a:p>
            <a:r>
              <a:rPr lang="en-US" sz="4400" dirty="0">
                <a:latin typeface="+mj-lt"/>
              </a:rPr>
              <a:t>Claims Information – Attachment Upload</a:t>
            </a:r>
          </a:p>
        </p:txBody>
      </p:sp>
      <p:sp>
        <p:nvSpPr>
          <p:cNvPr id="5" name="TextBox 4"/>
          <p:cNvSpPr txBox="1"/>
          <p:nvPr/>
        </p:nvSpPr>
        <p:spPr>
          <a:xfrm>
            <a:off x="6339844" y="2053082"/>
            <a:ext cx="6763349" cy="1187099"/>
          </a:xfrm>
          <a:prstGeom prst="rect">
            <a:avLst/>
          </a:prstGeom>
          <a:solidFill>
            <a:schemeClr val="bg1"/>
          </a:solidFill>
          <a:ln w="19050">
            <a:solidFill>
              <a:srgbClr val="C00000"/>
            </a:solidFill>
          </a:ln>
        </p:spPr>
        <p:txBody>
          <a:bodyPr wrap="square" lIns="130609" tIns="130609" rIns="130609" bIns="130609" rtlCol="0">
            <a:spAutoFit/>
          </a:bodyPr>
          <a:lstStyle/>
          <a:p>
            <a:r>
              <a:rPr lang="en-US" sz="2000" dirty="0">
                <a:solidFill>
                  <a:srgbClr val="C00000"/>
                </a:solidFill>
              </a:rPr>
              <a:t>Review the Uploading Attachments Restrictions.</a:t>
            </a:r>
          </a:p>
          <a:p>
            <a:endParaRPr lang="en-US" sz="2000" dirty="0">
              <a:solidFill>
                <a:srgbClr val="C00000"/>
              </a:solidFill>
            </a:endParaRPr>
          </a:p>
          <a:p>
            <a:r>
              <a:rPr lang="en-US" sz="2000" dirty="0">
                <a:solidFill>
                  <a:srgbClr val="C00000"/>
                </a:solidFill>
              </a:rPr>
              <a:t>You can attach files up to 10 MB in </a:t>
            </a:r>
            <a:r>
              <a:rPr lang="en-US" sz="2000" dirty="0" smtClean="0">
                <a:solidFill>
                  <a:srgbClr val="C00000"/>
                </a:solidFill>
              </a:rPr>
              <a:t>size.</a:t>
            </a:r>
            <a:endParaRPr lang="en-US" sz="2000" dirty="0">
              <a:solidFill>
                <a:srgbClr val="C00000"/>
              </a:solidFill>
            </a:endParaRPr>
          </a:p>
        </p:txBody>
      </p:sp>
      <p:sp>
        <p:nvSpPr>
          <p:cNvPr id="4" name="TextBox 3"/>
          <p:cNvSpPr txBox="1"/>
          <p:nvPr/>
        </p:nvSpPr>
        <p:spPr>
          <a:xfrm>
            <a:off x="1332394" y="6046362"/>
            <a:ext cx="10615768" cy="1002433"/>
          </a:xfrm>
          <a:prstGeom prst="rect">
            <a:avLst/>
          </a:prstGeom>
          <a:solidFill>
            <a:schemeClr val="bg1"/>
          </a:solidFill>
          <a:ln w="19050">
            <a:solidFill>
              <a:srgbClr val="C00000"/>
            </a:solidFill>
          </a:ln>
        </p:spPr>
        <p:txBody>
          <a:bodyPr wrap="square" lIns="130609" tIns="130609" rIns="130609" bIns="130609" rtlCol="0">
            <a:spAutoFit/>
          </a:bodyPr>
          <a:lstStyle/>
          <a:p>
            <a:r>
              <a:rPr lang="en-US" sz="2400" dirty="0">
                <a:solidFill>
                  <a:srgbClr val="C00000"/>
                </a:solidFill>
              </a:rPr>
              <a:t>Do not upload ZIP Files, Excel Spreadsheets or Password Protected Files. PDF, JPG, TIFF, and Word Documents files are </a:t>
            </a:r>
            <a:r>
              <a:rPr lang="en-US" sz="2400" dirty="0" smtClean="0">
                <a:solidFill>
                  <a:srgbClr val="C00000"/>
                </a:solidFill>
              </a:rPr>
              <a:t>recommended.</a:t>
            </a:r>
            <a:endParaRPr lang="en-US" sz="2400" dirty="0">
              <a:solidFill>
                <a:srgbClr val="C00000"/>
              </a:solidFill>
            </a:endParaRPr>
          </a:p>
        </p:txBody>
      </p:sp>
      <p:sp>
        <p:nvSpPr>
          <p:cNvPr id="6" name="Date Placeholder 5"/>
          <p:cNvSpPr>
            <a:spLocks noGrp="1"/>
          </p:cNvSpPr>
          <p:nvPr>
            <p:ph type="dt" sz="half" idx="4294967295"/>
          </p:nvPr>
        </p:nvSpPr>
        <p:spPr>
          <a:xfrm>
            <a:off x="1926112" y="7607488"/>
            <a:ext cx="3218688" cy="438150"/>
          </a:xfrm>
          <a:prstGeom prst="rect">
            <a:avLst/>
          </a:prstGeom>
        </p:spPr>
        <p:txBody>
          <a:bodyPr lIns="130609" tIns="65305" rIns="130609" bIns="65305"/>
          <a:lstStyle/>
          <a:p>
            <a:pPr>
              <a:defRPr/>
            </a:pPr>
            <a:r>
              <a:rPr lang="en-US" smtClean="0"/>
              <a:t>11/09/2017</a:t>
            </a:r>
            <a:endParaRPr lang="en-US" dirty="0"/>
          </a:p>
        </p:txBody>
      </p:sp>
      <p:sp>
        <p:nvSpPr>
          <p:cNvPr id="2" name="Rectangle 1"/>
          <p:cNvSpPr/>
          <p:nvPr/>
        </p:nvSpPr>
        <p:spPr>
          <a:xfrm>
            <a:off x="1828800" y="3566160"/>
            <a:ext cx="9753600" cy="73152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130609" tIns="65305" rIns="130609" bIns="65305" rtlCol="0" anchor="ctr"/>
          <a:lstStyle/>
          <a:p>
            <a:pPr algn="ctr"/>
            <a:endParaRPr lang="en-US" dirty="0"/>
          </a:p>
        </p:txBody>
      </p:sp>
      <p:sp>
        <p:nvSpPr>
          <p:cNvPr id="7" name="Rectangle 6"/>
          <p:cNvSpPr/>
          <p:nvPr/>
        </p:nvSpPr>
        <p:spPr>
          <a:xfrm>
            <a:off x="1950720" y="3566160"/>
            <a:ext cx="9631680" cy="73152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130609" tIns="65305" rIns="130609" bIns="65305" rtlCol="0" anchor="ctr"/>
          <a:lstStyle/>
          <a:p>
            <a:pPr algn="ctr"/>
            <a:endParaRPr lang="en-US" dirty="0"/>
          </a:p>
        </p:txBody>
      </p:sp>
      <p:sp>
        <p:nvSpPr>
          <p:cNvPr id="8" name="Rectangle 7"/>
          <p:cNvSpPr/>
          <p:nvPr/>
        </p:nvSpPr>
        <p:spPr>
          <a:xfrm>
            <a:off x="1950720" y="3566160"/>
            <a:ext cx="9631680" cy="731520"/>
          </a:xfrm>
          <a:prstGeom prst="rect">
            <a:avLst/>
          </a:prstGeom>
          <a:noFill/>
          <a:ln w="19050">
            <a:solidFill>
              <a:srgbClr val="C00000"/>
            </a:solidFill>
          </a:ln>
          <a:effectLst/>
        </p:spPr>
        <p:style>
          <a:lnRef idx="1">
            <a:schemeClr val="accent1"/>
          </a:lnRef>
          <a:fillRef idx="3">
            <a:schemeClr val="accent1"/>
          </a:fillRef>
          <a:effectRef idx="2">
            <a:schemeClr val="accent1"/>
          </a:effectRef>
          <a:fontRef idx="minor">
            <a:schemeClr val="lt1"/>
          </a:fontRef>
        </p:style>
        <p:txBody>
          <a:bodyPr lIns="130609" tIns="65305" rIns="130609" bIns="65305" rtlCol="0" anchor="ctr"/>
          <a:lstStyle/>
          <a:p>
            <a:pPr algn="ctr"/>
            <a:endParaRPr lang="en-US" dirty="0">
              <a:solidFill>
                <a:srgbClr val="FF0000"/>
              </a:solidFill>
            </a:endParaRPr>
          </a:p>
        </p:txBody>
      </p:sp>
      <p:cxnSp>
        <p:nvCxnSpPr>
          <p:cNvPr id="10" name="Straight Arrow Connector 9"/>
          <p:cNvCxnSpPr/>
          <p:nvPr/>
        </p:nvCxnSpPr>
        <p:spPr>
          <a:xfrm flipV="1">
            <a:off x="10850880" y="4297683"/>
            <a:ext cx="0" cy="1748682"/>
          </a:xfrm>
          <a:prstGeom prst="straightConnector1">
            <a:avLst/>
          </a:prstGeom>
          <a:ln w="19050">
            <a:solidFill>
              <a:srgbClr val="C00000"/>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5337238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3450" y="1828291"/>
            <a:ext cx="12203800" cy="437248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Rectangle 3"/>
          <p:cNvSpPr/>
          <p:nvPr/>
        </p:nvSpPr>
        <p:spPr>
          <a:xfrm>
            <a:off x="853440" y="731523"/>
            <a:ext cx="12192000" cy="839772"/>
          </a:xfrm>
          <a:prstGeom prst="rect">
            <a:avLst/>
          </a:prstGeom>
        </p:spPr>
        <p:txBody>
          <a:bodyPr wrap="square" lIns="130609" tIns="65305" rIns="130609" bIns="65305">
            <a:spAutoFit/>
          </a:bodyPr>
          <a:lstStyle/>
          <a:p>
            <a:r>
              <a:rPr lang="en-US" sz="4400" dirty="0">
                <a:latin typeface="+mj-lt"/>
                <a:ea typeface="Tahoma" panose="020B0604030504040204" pitchFamily="34" charset="0"/>
                <a:cs typeface="Tahoma" panose="020B0604030504040204" pitchFamily="34" charset="0"/>
              </a:rPr>
              <a:t>Line Item Information</a:t>
            </a:r>
          </a:p>
        </p:txBody>
      </p:sp>
      <p:sp>
        <p:nvSpPr>
          <p:cNvPr id="3" name="TextBox 2"/>
          <p:cNvSpPr txBox="1"/>
          <p:nvPr/>
        </p:nvSpPr>
        <p:spPr>
          <a:xfrm>
            <a:off x="5005399" y="5741257"/>
            <a:ext cx="3734271" cy="663878"/>
          </a:xfrm>
          <a:prstGeom prst="rect">
            <a:avLst/>
          </a:prstGeom>
          <a:solidFill>
            <a:schemeClr val="bg1"/>
          </a:solidFill>
          <a:ln w="19050">
            <a:solidFill>
              <a:srgbClr val="C00000"/>
            </a:solidFill>
          </a:ln>
        </p:spPr>
        <p:txBody>
          <a:bodyPr wrap="none" lIns="130609" tIns="130609" rIns="130609" bIns="130609" rtlCol="0">
            <a:spAutoFit/>
          </a:bodyPr>
          <a:lstStyle/>
          <a:p>
            <a:r>
              <a:rPr lang="en-US" dirty="0" smtClean="0">
                <a:solidFill>
                  <a:srgbClr val="C00000"/>
                </a:solidFill>
                <a:latin typeface="+mn-lt"/>
              </a:rPr>
              <a:t>Click to add Line Items.</a:t>
            </a:r>
          </a:p>
        </p:txBody>
      </p:sp>
      <p:cxnSp>
        <p:nvCxnSpPr>
          <p:cNvPr id="6" name="Straight Arrow Connector 5"/>
          <p:cNvCxnSpPr/>
          <p:nvPr/>
        </p:nvCxnSpPr>
        <p:spPr bwMode="auto">
          <a:xfrm flipH="1">
            <a:off x="3782348" y="5985403"/>
            <a:ext cx="1223051" cy="0"/>
          </a:xfrm>
          <a:prstGeom prst="straightConnector1">
            <a:avLst/>
          </a:prstGeom>
          <a:solidFill>
            <a:schemeClr val="accent1"/>
          </a:solidFill>
          <a:ln w="19050" cap="flat" cmpd="sng" algn="ctr">
            <a:solidFill>
              <a:srgbClr val="C00000"/>
            </a:solidFill>
            <a:prstDash val="solid"/>
            <a:round/>
            <a:headEnd type="none" w="med" len="med"/>
            <a:tailEnd type="arrow"/>
          </a:ln>
          <a:effectLst/>
        </p:spPr>
      </p:cxnSp>
      <p:sp>
        <p:nvSpPr>
          <p:cNvPr id="5" name="Date Placeholder 4"/>
          <p:cNvSpPr>
            <a:spLocks noGrp="1"/>
          </p:cNvSpPr>
          <p:nvPr>
            <p:ph type="dt" sz="half" idx="4294967295"/>
          </p:nvPr>
        </p:nvSpPr>
        <p:spPr>
          <a:xfrm>
            <a:off x="1926112" y="7607488"/>
            <a:ext cx="3218688" cy="438150"/>
          </a:xfrm>
          <a:prstGeom prst="rect">
            <a:avLst/>
          </a:prstGeom>
        </p:spPr>
        <p:txBody>
          <a:bodyPr lIns="130609" tIns="65305" rIns="130609" bIns="65305"/>
          <a:lstStyle/>
          <a:p>
            <a:pPr>
              <a:defRPr/>
            </a:pPr>
            <a:r>
              <a:rPr lang="en-US" smtClean="0"/>
              <a:t>11/09/2017</a:t>
            </a:r>
            <a:endParaRPr lang="en-US" dirty="0"/>
          </a:p>
        </p:txBody>
      </p:sp>
    </p:spTree>
    <p:extLst>
      <p:ext uri="{BB962C8B-B14F-4D97-AF65-F5344CB8AC3E}">
        <p14:creationId xmlns:p14="http://schemas.microsoft.com/office/powerpoint/2010/main" val="327647260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9601" y="731523"/>
            <a:ext cx="10089472" cy="808994"/>
          </a:xfrm>
          <a:prstGeom prst="rect">
            <a:avLst/>
          </a:prstGeom>
        </p:spPr>
        <p:txBody>
          <a:bodyPr wrap="none" lIns="130609" tIns="65305" rIns="130609" bIns="65305">
            <a:spAutoFit/>
          </a:bodyPr>
          <a:lstStyle/>
          <a:p>
            <a:r>
              <a:rPr lang="en-US" sz="4400" dirty="0">
                <a:latin typeface="+mj-lt"/>
              </a:rPr>
              <a:t>Adding Additional Line Item Information</a:t>
            </a:r>
          </a:p>
        </p:txBody>
      </p:sp>
      <p:sp>
        <p:nvSpPr>
          <p:cNvPr id="3" name="TextBox 2"/>
          <p:cNvSpPr txBox="1"/>
          <p:nvPr/>
        </p:nvSpPr>
        <p:spPr>
          <a:xfrm>
            <a:off x="1467977" y="6710804"/>
            <a:ext cx="7055537" cy="617712"/>
          </a:xfrm>
          <a:prstGeom prst="rect">
            <a:avLst/>
          </a:prstGeom>
          <a:noFill/>
          <a:ln w="19050">
            <a:solidFill>
              <a:srgbClr val="C00000"/>
            </a:solidFill>
          </a:ln>
        </p:spPr>
        <p:txBody>
          <a:bodyPr wrap="square" lIns="130609" tIns="130609" rIns="130609" bIns="130609" rtlCol="0">
            <a:spAutoFit/>
          </a:bodyPr>
          <a:lstStyle/>
          <a:p>
            <a:r>
              <a:rPr lang="en-US" sz="2300" b="1" dirty="0">
                <a:solidFill>
                  <a:srgbClr val="C00000"/>
                </a:solidFill>
              </a:rPr>
              <a:t>The fields with Red</a:t>
            </a:r>
            <a:r>
              <a:rPr lang="en-US" sz="2300" dirty="0">
                <a:solidFill>
                  <a:srgbClr val="C00000"/>
                </a:solidFill>
              </a:rPr>
              <a:t> </a:t>
            </a:r>
            <a:r>
              <a:rPr lang="en-US" sz="2300" b="1" dirty="0">
                <a:solidFill>
                  <a:srgbClr val="C00000"/>
                </a:solidFill>
              </a:rPr>
              <a:t>Asterisks</a:t>
            </a:r>
            <a:r>
              <a:rPr lang="en-US" sz="2300" dirty="0">
                <a:solidFill>
                  <a:srgbClr val="C00000"/>
                </a:solidFill>
              </a:rPr>
              <a:t> (*) </a:t>
            </a:r>
            <a:r>
              <a:rPr lang="en-US" sz="2300" b="1" dirty="0">
                <a:solidFill>
                  <a:srgbClr val="C00000"/>
                </a:solidFill>
              </a:rPr>
              <a:t>are </a:t>
            </a:r>
            <a:r>
              <a:rPr lang="en-US" sz="2300" b="1" dirty="0" smtClean="0">
                <a:solidFill>
                  <a:srgbClr val="C00000"/>
                </a:solidFill>
              </a:rPr>
              <a:t>REQUIRED.</a:t>
            </a:r>
            <a:endParaRPr lang="en-US" sz="2300" dirty="0">
              <a:solidFill>
                <a:srgbClr val="C00000"/>
              </a:solidFill>
            </a:endParaRPr>
          </a:p>
        </p:txBody>
      </p:sp>
      <p:sp>
        <p:nvSpPr>
          <p:cNvPr id="5" name="Date Placeholder 4"/>
          <p:cNvSpPr>
            <a:spLocks noGrp="1"/>
          </p:cNvSpPr>
          <p:nvPr>
            <p:ph type="dt" sz="half" idx="4294967295"/>
          </p:nvPr>
        </p:nvSpPr>
        <p:spPr>
          <a:xfrm>
            <a:off x="1926112" y="7607488"/>
            <a:ext cx="3218688" cy="438150"/>
          </a:xfrm>
          <a:prstGeom prst="rect">
            <a:avLst/>
          </a:prstGeom>
        </p:spPr>
        <p:txBody>
          <a:bodyPr lIns="130609" tIns="65305" rIns="130609" bIns="65305"/>
          <a:lstStyle/>
          <a:p>
            <a:pPr>
              <a:defRPr/>
            </a:pPr>
            <a:r>
              <a:rPr lang="en-US" smtClean="0"/>
              <a:t>11/09/2017</a:t>
            </a:r>
            <a:endParaRPr lang="en-US" dirty="0"/>
          </a:p>
        </p:txBody>
      </p:sp>
      <p:sp>
        <p:nvSpPr>
          <p:cNvPr id="6" name="Rectangle 5"/>
          <p:cNvSpPr/>
          <p:nvPr/>
        </p:nvSpPr>
        <p:spPr>
          <a:xfrm>
            <a:off x="4019550" y="4276725"/>
            <a:ext cx="1019175" cy="16192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solidFill>
                <a:srgbClr val="FFFFFE"/>
              </a:solidFill>
            </a:endParaRPr>
          </a:p>
        </p:txBody>
      </p:sp>
      <p:sp>
        <p:nvSpPr>
          <p:cNvPr id="8" name="Rectangle 7"/>
          <p:cNvSpPr/>
          <p:nvPr/>
        </p:nvSpPr>
        <p:spPr>
          <a:xfrm>
            <a:off x="7324724" y="4276724"/>
            <a:ext cx="1019175" cy="16192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solidFill>
                <a:srgbClr val="FFFFFE"/>
              </a:solidFill>
            </a:endParaRPr>
          </a:p>
        </p:txBody>
      </p:sp>
      <p:pic>
        <p:nvPicPr>
          <p:cNvPr id="2050" name="Picture 13" descr="image0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0711" y="1634616"/>
            <a:ext cx="10203318" cy="483285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446040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5360" y="1737360"/>
            <a:ext cx="12801600" cy="448056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609602" y="731520"/>
            <a:ext cx="4521345" cy="808994"/>
          </a:xfrm>
          <a:prstGeom prst="rect">
            <a:avLst/>
          </a:prstGeom>
        </p:spPr>
        <p:txBody>
          <a:bodyPr wrap="none" lIns="130609" tIns="65305" rIns="130609" bIns="65305">
            <a:spAutoFit/>
          </a:bodyPr>
          <a:lstStyle/>
          <a:p>
            <a:r>
              <a:rPr lang="en-US" sz="4400" dirty="0"/>
              <a:t>Claims Summary</a:t>
            </a:r>
          </a:p>
        </p:txBody>
      </p:sp>
      <p:sp>
        <p:nvSpPr>
          <p:cNvPr id="3" name="TextBox 2"/>
          <p:cNvSpPr txBox="1"/>
          <p:nvPr/>
        </p:nvSpPr>
        <p:spPr>
          <a:xfrm>
            <a:off x="7071362" y="2286002"/>
            <a:ext cx="3178669" cy="571546"/>
          </a:xfrm>
          <a:prstGeom prst="rect">
            <a:avLst/>
          </a:prstGeom>
          <a:solidFill>
            <a:schemeClr val="bg1"/>
          </a:solidFill>
          <a:ln w="19050">
            <a:solidFill>
              <a:srgbClr val="C00000"/>
            </a:solidFill>
          </a:ln>
        </p:spPr>
        <p:txBody>
          <a:bodyPr wrap="none" lIns="130609" tIns="130609" rIns="130609" bIns="130609" rtlCol="0">
            <a:spAutoFit/>
          </a:bodyPr>
          <a:lstStyle/>
          <a:p>
            <a:r>
              <a:rPr lang="en-US" sz="2000" dirty="0">
                <a:solidFill>
                  <a:srgbClr val="C00000"/>
                </a:solidFill>
                <a:ea typeface="Tahoma" pitchFamily="34" charset="0"/>
                <a:cs typeface="Tahoma" pitchFamily="34" charset="0"/>
              </a:rPr>
              <a:t>Indicate</a:t>
            </a:r>
            <a:r>
              <a:rPr lang="en-US" sz="2000" dirty="0">
                <a:solidFill>
                  <a:srgbClr val="34BCBA"/>
                </a:solidFill>
                <a:ea typeface="Tahoma" pitchFamily="34" charset="0"/>
                <a:cs typeface="Tahoma" pitchFamily="34" charset="0"/>
              </a:rPr>
              <a:t> </a:t>
            </a:r>
            <a:r>
              <a:rPr lang="en-US" sz="2000" dirty="0">
                <a:solidFill>
                  <a:srgbClr val="C00000"/>
                </a:solidFill>
                <a:ea typeface="Tahoma" pitchFamily="34" charset="0"/>
                <a:cs typeface="Tahoma" pitchFamily="34" charset="0"/>
              </a:rPr>
              <a:t>the</a:t>
            </a:r>
            <a:r>
              <a:rPr lang="en-US" sz="2000" dirty="0">
                <a:solidFill>
                  <a:srgbClr val="34BCBA"/>
                </a:solidFill>
                <a:ea typeface="Tahoma" pitchFamily="34" charset="0"/>
                <a:cs typeface="Tahoma" pitchFamily="34" charset="0"/>
              </a:rPr>
              <a:t> </a:t>
            </a:r>
            <a:r>
              <a:rPr lang="en-US" sz="2000" dirty="0">
                <a:solidFill>
                  <a:srgbClr val="C00000"/>
                </a:solidFill>
                <a:ea typeface="Tahoma" pitchFamily="34" charset="0"/>
                <a:cs typeface="Tahoma" pitchFamily="34" charset="0"/>
              </a:rPr>
              <a:t>Total </a:t>
            </a:r>
            <a:r>
              <a:rPr lang="en-US" sz="2000" dirty="0" smtClean="0">
                <a:solidFill>
                  <a:srgbClr val="C00000"/>
                </a:solidFill>
                <a:ea typeface="Tahoma" pitchFamily="34" charset="0"/>
                <a:cs typeface="Tahoma" pitchFamily="34" charset="0"/>
              </a:rPr>
              <a:t>Charge.</a:t>
            </a:r>
            <a:endParaRPr lang="en-US" sz="2000" dirty="0">
              <a:solidFill>
                <a:srgbClr val="C00000"/>
              </a:solidFill>
              <a:ea typeface="Tahoma" pitchFamily="34" charset="0"/>
              <a:cs typeface="Tahoma" pitchFamily="34" charset="0"/>
            </a:endParaRPr>
          </a:p>
        </p:txBody>
      </p:sp>
      <p:sp>
        <p:nvSpPr>
          <p:cNvPr id="6" name="TextBox 5"/>
          <p:cNvSpPr txBox="1"/>
          <p:nvPr/>
        </p:nvSpPr>
        <p:spPr>
          <a:xfrm>
            <a:off x="975361" y="4000431"/>
            <a:ext cx="486587" cy="663878"/>
          </a:xfrm>
          <a:prstGeom prst="rect">
            <a:avLst/>
          </a:prstGeom>
          <a:noFill/>
        </p:spPr>
        <p:txBody>
          <a:bodyPr wrap="none" lIns="130609" tIns="130609" rIns="130609" bIns="130609" rtlCol="0">
            <a:spAutoFit/>
          </a:bodyPr>
          <a:lstStyle/>
          <a:p>
            <a:r>
              <a:rPr lang="en-US" b="1" dirty="0" smtClean="0">
                <a:solidFill>
                  <a:schemeClr val="tx1"/>
                </a:solidFill>
                <a:latin typeface="+mn-lt"/>
              </a:rPr>
              <a:t>X</a:t>
            </a:r>
            <a:endParaRPr lang="en-US" dirty="0" smtClean="0">
              <a:latin typeface="+mn-lt"/>
            </a:endParaRPr>
          </a:p>
        </p:txBody>
      </p:sp>
      <p:cxnSp>
        <p:nvCxnSpPr>
          <p:cNvPr id="9" name="Straight Arrow Connector 8"/>
          <p:cNvCxnSpPr/>
          <p:nvPr/>
        </p:nvCxnSpPr>
        <p:spPr bwMode="auto">
          <a:xfrm flipH="1">
            <a:off x="5852160" y="2581465"/>
            <a:ext cx="1219200" cy="0"/>
          </a:xfrm>
          <a:prstGeom prst="straightConnector1">
            <a:avLst/>
          </a:prstGeom>
          <a:solidFill>
            <a:schemeClr val="tx2"/>
          </a:solidFill>
          <a:ln w="19050" cap="flat" cmpd="sng" algn="ctr">
            <a:solidFill>
              <a:srgbClr val="C00000"/>
            </a:solidFill>
            <a:prstDash val="solid"/>
            <a:round/>
            <a:headEnd type="none" w="med" len="med"/>
            <a:tailEnd type="arrow"/>
          </a:ln>
          <a:effectLst/>
        </p:spPr>
      </p:cxnSp>
      <p:sp>
        <p:nvSpPr>
          <p:cNvPr id="8" name="Date Placeholder 7"/>
          <p:cNvSpPr>
            <a:spLocks noGrp="1"/>
          </p:cNvSpPr>
          <p:nvPr>
            <p:ph type="dt" sz="half" idx="4294967295"/>
          </p:nvPr>
        </p:nvSpPr>
        <p:spPr>
          <a:xfrm>
            <a:off x="1926112" y="7607488"/>
            <a:ext cx="3218688" cy="438150"/>
          </a:xfrm>
          <a:prstGeom prst="rect">
            <a:avLst/>
          </a:prstGeom>
        </p:spPr>
        <p:txBody>
          <a:bodyPr lIns="130609" tIns="65305" rIns="130609" bIns="65305"/>
          <a:lstStyle/>
          <a:p>
            <a:pPr>
              <a:defRPr/>
            </a:pPr>
            <a:r>
              <a:rPr lang="en-US" smtClean="0"/>
              <a:t>11/09/2017</a:t>
            </a:r>
            <a:endParaRPr lang="en-US" dirty="0"/>
          </a:p>
        </p:txBody>
      </p:sp>
      <p:sp>
        <p:nvSpPr>
          <p:cNvPr id="10" name="Rectangle 9"/>
          <p:cNvSpPr/>
          <p:nvPr/>
        </p:nvSpPr>
        <p:spPr>
          <a:xfrm>
            <a:off x="7132320" y="5355770"/>
            <a:ext cx="4267200" cy="584266"/>
          </a:xfrm>
          <a:prstGeom prst="rect">
            <a:avLst/>
          </a:prstGeom>
          <a:solidFill>
            <a:schemeClr val="bg1"/>
          </a:solidFill>
          <a:ln w="19050">
            <a:solidFill>
              <a:srgbClr val="C00000"/>
            </a:solidFill>
          </a:ln>
          <a:effectLst/>
        </p:spPr>
        <p:style>
          <a:lnRef idx="1">
            <a:schemeClr val="accent1"/>
          </a:lnRef>
          <a:fillRef idx="3">
            <a:schemeClr val="accent1"/>
          </a:fillRef>
          <a:effectRef idx="2">
            <a:schemeClr val="accent1"/>
          </a:effectRef>
          <a:fontRef idx="minor">
            <a:schemeClr val="lt1"/>
          </a:fontRef>
        </p:style>
        <p:txBody>
          <a:bodyPr lIns="130609" tIns="65305" rIns="130609" bIns="65305" rtlCol="0" anchor="ctr"/>
          <a:lstStyle/>
          <a:p>
            <a:r>
              <a:rPr lang="en-US" sz="2000" dirty="0">
                <a:solidFill>
                  <a:srgbClr val="C00000"/>
                </a:solidFill>
              </a:rPr>
              <a:t>Box must be populated in order for claim to be </a:t>
            </a:r>
            <a:r>
              <a:rPr lang="en-US" sz="2000" dirty="0" smtClean="0">
                <a:solidFill>
                  <a:srgbClr val="C00000"/>
                </a:solidFill>
              </a:rPr>
              <a:t>submitted.</a:t>
            </a:r>
            <a:endParaRPr lang="en-US" sz="2000" dirty="0">
              <a:solidFill>
                <a:srgbClr val="C00000"/>
              </a:solidFill>
            </a:endParaRPr>
          </a:p>
        </p:txBody>
      </p:sp>
      <p:cxnSp>
        <p:nvCxnSpPr>
          <p:cNvPr id="11" name="Straight Connector 10"/>
          <p:cNvCxnSpPr/>
          <p:nvPr/>
        </p:nvCxnSpPr>
        <p:spPr>
          <a:xfrm flipH="1" flipV="1">
            <a:off x="1320167" y="4332382"/>
            <a:ext cx="5812155" cy="1315523"/>
          </a:xfrm>
          <a:prstGeom prst="line">
            <a:avLst/>
          </a:prstGeom>
          <a:ln w="19050">
            <a:solidFill>
              <a:srgbClr val="C00000"/>
            </a:solidFill>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sp>
        <p:nvSpPr>
          <p:cNvPr id="12" name="Right Arrow 11"/>
          <p:cNvSpPr/>
          <p:nvPr/>
        </p:nvSpPr>
        <p:spPr bwMode="auto">
          <a:xfrm>
            <a:off x="548640" y="4120461"/>
            <a:ext cx="426720" cy="240066"/>
          </a:xfrm>
          <a:prstGeom prst="rightArrow">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130609" tIns="130609" rIns="130609" bIns="130609" numCol="1" rtlCol="0" anchor="t" anchorCtr="0" compatLnSpc="1">
            <a:prstTxWarp prst="textNoShape">
              <a:avLst/>
            </a:prstTxWarp>
          </a:bodyPr>
          <a:lstStyle/>
          <a:p>
            <a:pPr defTabSz="1306090" fontAlgn="base">
              <a:spcBef>
                <a:spcPct val="0"/>
              </a:spcBef>
              <a:spcAft>
                <a:spcPct val="0"/>
              </a:spcAft>
            </a:pPr>
            <a:endParaRPr lang="en-US" sz="2900" dirty="0">
              <a:solidFill>
                <a:schemeClr val="bg1"/>
              </a:solidFill>
            </a:endParaRPr>
          </a:p>
        </p:txBody>
      </p:sp>
      <p:sp>
        <p:nvSpPr>
          <p:cNvPr id="13" name="TextBox 12"/>
          <p:cNvSpPr txBox="1"/>
          <p:nvPr/>
        </p:nvSpPr>
        <p:spPr>
          <a:xfrm>
            <a:off x="7132322" y="3406094"/>
            <a:ext cx="3139813" cy="571546"/>
          </a:xfrm>
          <a:prstGeom prst="rect">
            <a:avLst/>
          </a:prstGeom>
          <a:solidFill>
            <a:schemeClr val="bg1"/>
          </a:solidFill>
          <a:ln w="19050">
            <a:solidFill>
              <a:srgbClr val="C00000"/>
            </a:solidFill>
          </a:ln>
        </p:spPr>
        <p:txBody>
          <a:bodyPr wrap="none" lIns="130609" tIns="130609" rIns="130609" bIns="130609" rtlCol="0">
            <a:spAutoFit/>
          </a:bodyPr>
          <a:lstStyle/>
          <a:p>
            <a:r>
              <a:rPr lang="en-US" sz="2000" dirty="0">
                <a:solidFill>
                  <a:srgbClr val="C00000"/>
                </a:solidFill>
                <a:ea typeface="Tahoma" pitchFamily="34" charset="0"/>
                <a:cs typeface="Tahoma" pitchFamily="34" charset="0"/>
              </a:rPr>
              <a:t>Indicate</a:t>
            </a:r>
            <a:r>
              <a:rPr lang="en-US" sz="2000" dirty="0">
                <a:solidFill>
                  <a:srgbClr val="34BCBA"/>
                </a:solidFill>
                <a:ea typeface="Tahoma" pitchFamily="34" charset="0"/>
                <a:cs typeface="Tahoma" pitchFamily="34" charset="0"/>
              </a:rPr>
              <a:t> </a:t>
            </a:r>
            <a:r>
              <a:rPr lang="en-US" sz="2000" dirty="0">
                <a:solidFill>
                  <a:srgbClr val="C00000"/>
                </a:solidFill>
                <a:ea typeface="Tahoma" pitchFamily="34" charset="0"/>
                <a:cs typeface="Tahoma" pitchFamily="34" charset="0"/>
              </a:rPr>
              <a:t>the</a:t>
            </a:r>
            <a:r>
              <a:rPr lang="en-US" sz="2000" dirty="0">
                <a:solidFill>
                  <a:srgbClr val="34BCBA"/>
                </a:solidFill>
                <a:ea typeface="Tahoma" pitchFamily="34" charset="0"/>
                <a:cs typeface="Tahoma" pitchFamily="34" charset="0"/>
              </a:rPr>
              <a:t> </a:t>
            </a:r>
            <a:r>
              <a:rPr lang="en-US" sz="2000" dirty="0" smtClean="0">
                <a:solidFill>
                  <a:srgbClr val="C00000"/>
                </a:solidFill>
                <a:ea typeface="Tahoma" pitchFamily="34" charset="0"/>
                <a:cs typeface="Tahoma" pitchFamily="34" charset="0"/>
              </a:rPr>
              <a:t>Amount Due.</a:t>
            </a:r>
            <a:endParaRPr lang="en-US" sz="2000" dirty="0">
              <a:solidFill>
                <a:srgbClr val="C00000"/>
              </a:solidFill>
              <a:ea typeface="Tahoma" pitchFamily="34" charset="0"/>
              <a:cs typeface="Tahoma" pitchFamily="34" charset="0"/>
            </a:endParaRPr>
          </a:p>
        </p:txBody>
      </p:sp>
      <p:cxnSp>
        <p:nvCxnSpPr>
          <p:cNvPr id="14" name="Straight Arrow Connector 13"/>
          <p:cNvCxnSpPr/>
          <p:nvPr/>
        </p:nvCxnSpPr>
        <p:spPr bwMode="auto">
          <a:xfrm flipH="1">
            <a:off x="5913120" y="3691867"/>
            <a:ext cx="1219200" cy="0"/>
          </a:xfrm>
          <a:prstGeom prst="straightConnector1">
            <a:avLst/>
          </a:prstGeom>
          <a:solidFill>
            <a:schemeClr val="tx2"/>
          </a:solidFill>
          <a:ln w="19050" cap="flat" cmpd="sng" algn="ctr">
            <a:solidFill>
              <a:srgbClr val="C00000"/>
            </a:solidFill>
            <a:prstDash val="solid"/>
            <a:round/>
            <a:headEnd type="none" w="med" len="med"/>
            <a:tailEnd type="arrow"/>
          </a:ln>
          <a:effectLst/>
        </p:spPr>
      </p:cxnSp>
    </p:spTree>
    <p:extLst>
      <p:ext uri="{BB962C8B-B14F-4D97-AF65-F5344CB8AC3E}">
        <p14:creationId xmlns:p14="http://schemas.microsoft.com/office/powerpoint/2010/main" val="252216698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015865" y="3581400"/>
            <a:ext cx="8627945" cy="1371600"/>
          </a:xfrm>
          <a:solidFill>
            <a:schemeClr val="bg1"/>
          </a:solidFill>
        </p:spPr>
        <p:txBody>
          <a:bodyPr/>
          <a:lstStyle/>
          <a:p>
            <a:r>
              <a:rPr lang="en-US" dirty="0" smtClean="0">
                <a:solidFill>
                  <a:schemeClr val="tx1"/>
                </a:solidFill>
              </a:rPr>
              <a:t>TPL Web </a:t>
            </a:r>
            <a:r>
              <a:rPr lang="en-US" dirty="0">
                <a:solidFill>
                  <a:schemeClr val="tx1"/>
                </a:solidFill>
              </a:rPr>
              <a:t>Portal Claim Submission</a:t>
            </a:r>
            <a:endParaRPr lang="en-US" dirty="0"/>
          </a:p>
        </p:txBody>
      </p:sp>
      <p:sp>
        <p:nvSpPr>
          <p:cNvPr id="8" name="Content Placeholder 7"/>
          <p:cNvSpPr>
            <a:spLocks noGrp="1"/>
          </p:cNvSpPr>
          <p:nvPr>
            <p:ph sz="quarter" idx="14"/>
          </p:nvPr>
        </p:nvSpPr>
        <p:spPr/>
        <p:txBody>
          <a:bodyPr/>
          <a:lstStyle/>
          <a:p>
            <a:r>
              <a:rPr lang="en-US" dirty="0" smtClean="0"/>
              <a:t>Conduent </a:t>
            </a:r>
          </a:p>
          <a:p>
            <a:r>
              <a:rPr lang="en-US" dirty="0" smtClean="0"/>
              <a:t>Government Healthcare Solutions</a:t>
            </a:r>
            <a:endParaRPr lang="en-US" dirty="0"/>
          </a:p>
        </p:txBody>
      </p:sp>
    </p:spTree>
    <p:extLst>
      <p:ext uri="{BB962C8B-B14F-4D97-AF65-F5344CB8AC3E}">
        <p14:creationId xmlns:p14="http://schemas.microsoft.com/office/powerpoint/2010/main" val="1929341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23" y="7627623"/>
            <a:ext cx="1385195" cy="438150"/>
          </a:xfrm>
        </p:spPr>
        <p:txBody>
          <a:bodyPr/>
          <a:lstStyle/>
          <a:p>
            <a:r>
              <a:rPr lang="en-US" smtClean="0"/>
              <a:t>11/09/2017</a:t>
            </a:r>
            <a:endParaRPr lang="en-US"/>
          </a:p>
        </p:txBody>
      </p:sp>
      <p:sp>
        <p:nvSpPr>
          <p:cNvPr id="9" name="Rectangle 2"/>
          <p:cNvSpPr>
            <a:spLocks noGrp="1" noChangeArrowheads="1"/>
          </p:cNvSpPr>
          <p:nvPr>
            <p:ph type="title"/>
          </p:nvPr>
        </p:nvSpPr>
        <p:spPr>
          <a:xfrm>
            <a:off x="625478" y="1419227"/>
            <a:ext cx="12248041" cy="725488"/>
          </a:xfrm>
          <a:noFill/>
        </p:spPr>
        <p:txBody>
          <a:bodyPr/>
          <a:lstStyle/>
          <a:p>
            <a:r>
              <a:rPr lang="en-US" sz="4400" dirty="0" smtClean="0"/>
              <a:t>Objectives</a:t>
            </a:r>
          </a:p>
        </p:txBody>
      </p:sp>
      <p:sp>
        <p:nvSpPr>
          <p:cNvPr id="10" name="Rectangle 3"/>
          <p:cNvSpPr txBox="1">
            <a:spLocks noChangeArrowheads="1"/>
          </p:cNvSpPr>
          <p:nvPr/>
        </p:nvSpPr>
        <p:spPr bwMode="auto">
          <a:xfrm>
            <a:off x="477523" y="2339495"/>
            <a:ext cx="7620000" cy="4770438"/>
          </a:xfrm>
          <a:prstGeom prst="rect">
            <a:avLst/>
          </a:prstGeom>
          <a:solidFill>
            <a:schemeClr val="bg1"/>
          </a:solidFill>
          <a:ln w="9525">
            <a:noFill/>
            <a:miter lim="800000"/>
            <a:headEnd/>
            <a:tailEnd/>
          </a:ln>
          <a:effectLst/>
        </p:spPr>
        <p:txBody>
          <a:bodyPr vert="horz" wrap="square" lIns="91431" tIns="45716" rIns="91431" bIns="45716" numCol="1" anchor="t" anchorCtr="0" compatLnSpc="1">
            <a:prstTxWarp prst="textNoShape">
              <a:avLst/>
            </a:prstTxWarp>
          </a:bodyPr>
          <a:lstStyle/>
          <a:p>
            <a:pPr marL="1588" lvl="1">
              <a:lnSpc>
                <a:spcPct val="90000"/>
              </a:lnSpc>
              <a:spcBef>
                <a:spcPct val="30000"/>
              </a:spcBef>
              <a:buSzPct val="75000"/>
              <a:defRPr/>
            </a:pPr>
            <a:r>
              <a:rPr lang="en-US" sz="2000" kern="0" dirty="0"/>
              <a:t>Review the following processes regarding ADA Dental claim submissions:</a:t>
            </a:r>
          </a:p>
          <a:p>
            <a:pPr marL="344488" lvl="1" indent="-342900">
              <a:lnSpc>
                <a:spcPct val="90000"/>
              </a:lnSpc>
              <a:spcBef>
                <a:spcPct val="30000"/>
              </a:spcBef>
              <a:buSzPct val="75000"/>
              <a:buFont typeface="Arial" panose="020B0604020202020204" pitchFamily="34" charset="0"/>
              <a:buChar char="•"/>
              <a:defRPr/>
            </a:pPr>
            <a:r>
              <a:rPr lang="en-US" sz="2000" kern="0" dirty="0" smtClean="0"/>
              <a:t>Claim </a:t>
            </a:r>
            <a:r>
              <a:rPr lang="en-US" sz="2000" kern="0" dirty="0"/>
              <a:t>Form Instructions</a:t>
            </a:r>
          </a:p>
          <a:p>
            <a:pPr marL="344488" lvl="1" indent="-342900">
              <a:lnSpc>
                <a:spcPct val="90000"/>
              </a:lnSpc>
              <a:spcBef>
                <a:spcPct val="30000"/>
              </a:spcBef>
              <a:buSzPct val="75000"/>
              <a:buFont typeface="Arial" panose="020B0604020202020204" pitchFamily="34" charset="0"/>
              <a:buChar char="•"/>
              <a:defRPr/>
            </a:pPr>
            <a:r>
              <a:rPr lang="en-US" sz="2000" kern="0" dirty="0"/>
              <a:t>Timely Filing</a:t>
            </a:r>
          </a:p>
          <a:p>
            <a:pPr marL="344488" lvl="1" indent="-342900">
              <a:lnSpc>
                <a:spcPct val="90000"/>
              </a:lnSpc>
              <a:spcBef>
                <a:spcPct val="30000"/>
              </a:spcBef>
              <a:buSzPct val="75000"/>
              <a:buFont typeface="Arial" panose="020B0604020202020204" pitchFamily="34" charset="0"/>
              <a:buChar char="•"/>
              <a:defRPr/>
            </a:pPr>
            <a:r>
              <a:rPr lang="en-US" sz="2000" dirty="0" smtClean="0"/>
              <a:t>Add/Manage </a:t>
            </a:r>
            <a:r>
              <a:rPr lang="en-US" sz="2000" dirty="0"/>
              <a:t>Templates</a:t>
            </a:r>
          </a:p>
          <a:p>
            <a:pPr marL="344488" lvl="1" indent="-342900">
              <a:lnSpc>
                <a:spcPct val="90000"/>
              </a:lnSpc>
              <a:spcBef>
                <a:spcPct val="30000"/>
              </a:spcBef>
              <a:buSzPct val="75000"/>
              <a:buFont typeface="Arial" panose="020B0604020202020204" pitchFamily="34" charset="0"/>
              <a:buChar char="•"/>
              <a:defRPr/>
            </a:pPr>
            <a:r>
              <a:rPr lang="en-US" sz="2000" kern="0" dirty="0"/>
              <a:t>Medicaid Primary Claims</a:t>
            </a:r>
          </a:p>
          <a:p>
            <a:pPr marL="344488" lvl="1" indent="-342900">
              <a:lnSpc>
                <a:spcPct val="90000"/>
              </a:lnSpc>
              <a:spcBef>
                <a:spcPct val="30000"/>
              </a:spcBef>
              <a:buSzPct val="75000"/>
              <a:buFont typeface="Arial" panose="020B0604020202020204" pitchFamily="34" charset="0"/>
              <a:buChar char="•"/>
              <a:defRPr/>
            </a:pPr>
            <a:r>
              <a:rPr lang="en-US" sz="2000" kern="0" dirty="0"/>
              <a:t>Medicaid (TPL) Third Party </a:t>
            </a:r>
            <a:r>
              <a:rPr lang="en-US" sz="2000" kern="0" dirty="0" smtClean="0"/>
              <a:t>Liability</a:t>
            </a:r>
          </a:p>
        </p:txBody>
      </p:sp>
    </p:spTree>
    <p:extLst>
      <p:ext uri="{BB962C8B-B14F-4D97-AF65-F5344CB8AC3E}">
        <p14:creationId xmlns:p14="http://schemas.microsoft.com/office/powerpoint/2010/main" val="2435351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23" y="7627623"/>
            <a:ext cx="1385195" cy="438150"/>
          </a:xfrm>
        </p:spPr>
        <p:txBody>
          <a:bodyPr/>
          <a:lstStyle/>
          <a:p>
            <a:r>
              <a:rPr lang="en-US" smtClean="0"/>
              <a:t>11/09/2017</a:t>
            </a:r>
            <a:endParaRPr lang="en-US"/>
          </a:p>
        </p:txBody>
      </p:sp>
      <p:sp>
        <p:nvSpPr>
          <p:cNvPr id="9" name="Rectangle 2"/>
          <p:cNvSpPr>
            <a:spLocks noGrp="1" noChangeArrowheads="1"/>
          </p:cNvSpPr>
          <p:nvPr>
            <p:ph type="title"/>
          </p:nvPr>
        </p:nvSpPr>
        <p:spPr>
          <a:xfrm>
            <a:off x="625478" y="1390196"/>
            <a:ext cx="9487351" cy="725488"/>
          </a:xfrm>
          <a:noFill/>
        </p:spPr>
        <p:txBody>
          <a:bodyPr/>
          <a:lstStyle/>
          <a:p>
            <a:r>
              <a:rPr lang="en-US" sz="4400" dirty="0" smtClean="0"/>
              <a:t>Other Primary Insurance </a:t>
            </a:r>
            <a:r>
              <a:rPr lang="en-US" sz="4400" dirty="0"/>
              <a:t>Tips</a:t>
            </a:r>
            <a:endParaRPr lang="en-US" sz="8000" dirty="0" smtClean="0"/>
          </a:p>
        </p:txBody>
      </p:sp>
      <p:sp>
        <p:nvSpPr>
          <p:cNvPr id="7" name="Rectangle 3"/>
          <p:cNvSpPr txBox="1">
            <a:spLocks noChangeArrowheads="1"/>
          </p:cNvSpPr>
          <p:nvPr/>
        </p:nvSpPr>
        <p:spPr>
          <a:xfrm>
            <a:off x="762000" y="2389186"/>
            <a:ext cx="7772400" cy="5029200"/>
          </a:xfrm>
          <a:prstGeom prst="rect">
            <a:avLst/>
          </a:prstGeom>
        </p:spPr>
        <p:txBody>
          <a:bodyPr vert="horz" lIns="0" tIns="0" rIns="0" bIns="0" rtlCol="0">
            <a:normAutofit/>
          </a:bodyPr>
          <a:lstStyle>
            <a:lvl1pPr marL="0" indent="0" algn="l" defTabSz="457200" rtl="0" eaLnBrk="1" latinLnBrk="0" hangingPunct="1">
              <a:spcBef>
                <a:spcPts val="0"/>
              </a:spcBef>
              <a:spcAft>
                <a:spcPts val="0"/>
              </a:spcAft>
              <a:buFont typeface="Arial"/>
              <a:buNone/>
              <a:defRPr sz="2000" kern="1200">
                <a:solidFill>
                  <a:schemeClr val="accent1"/>
                </a:solidFill>
                <a:latin typeface="+mn-lt"/>
                <a:ea typeface="+mn-ea"/>
                <a:cs typeface="+mn-cs"/>
              </a:defRPr>
            </a:lvl1pPr>
            <a:lvl2pPr marL="168275" indent="-168275" algn="l" defTabSz="457200" rtl="0" eaLnBrk="1" latinLnBrk="0" hangingPunct="1">
              <a:spcBef>
                <a:spcPts val="600"/>
              </a:spcBef>
              <a:spcAft>
                <a:spcPts val="600"/>
              </a:spcAft>
              <a:buFont typeface="Arial" pitchFamily="34" charset="0"/>
              <a:buChar char="•"/>
              <a:defRPr sz="1600" kern="1200">
                <a:solidFill>
                  <a:schemeClr val="tx1"/>
                </a:solidFill>
                <a:latin typeface="+mn-lt"/>
                <a:ea typeface="+mn-ea"/>
                <a:cs typeface="+mn-cs"/>
              </a:defRPr>
            </a:lvl2pPr>
            <a:lvl3pPr marL="344488" indent="-168275" algn="l" defTabSz="457200" rtl="0" eaLnBrk="1" latinLnBrk="0" hangingPunct="1">
              <a:spcBef>
                <a:spcPts val="0"/>
              </a:spcBef>
              <a:spcAft>
                <a:spcPts val="600"/>
              </a:spcAft>
              <a:buFont typeface="Museo Sans For Dell" pitchFamily="2" charset="0"/>
              <a:buChar char="–"/>
              <a:defRPr sz="1600" kern="1200">
                <a:solidFill>
                  <a:schemeClr val="tx1"/>
                </a:solidFill>
                <a:latin typeface="+mn-lt"/>
                <a:ea typeface="+mn-ea"/>
                <a:cs typeface="+mn-cs"/>
              </a:defRPr>
            </a:lvl3pPr>
            <a:lvl4pPr marL="511175" indent="-164592" algn="l" defTabSz="457200" rtl="0" eaLnBrk="1" latinLnBrk="0" hangingPunct="1">
              <a:spcBef>
                <a:spcPts val="0"/>
              </a:spcBef>
              <a:spcAft>
                <a:spcPts val="600"/>
              </a:spcAft>
              <a:buFont typeface="Arial" pitchFamily="34" charset="0"/>
              <a:buChar char="•"/>
              <a:defRPr sz="1400" kern="1200">
                <a:solidFill>
                  <a:schemeClr val="tx1"/>
                </a:solidFill>
                <a:latin typeface="+mn-lt"/>
                <a:ea typeface="+mn-ea"/>
                <a:cs typeface="+mn-cs"/>
              </a:defRPr>
            </a:lvl4pPr>
            <a:lvl5pPr marL="676656" indent="-168275" algn="l" defTabSz="457200" rtl="0" eaLnBrk="1" latinLnBrk="0" hangingPunct="1">
              <a:spcBef>
                <a:spcPts val="0"/>
              </a:spcBef>
              <a:spcAft>
                <a:spcPts val="600"/>
              </a:spcAft>
              <a:buFont typeface="Museo Sans For Dell" pitchFamily="2" charset="0"/>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indent="-342900" algn="just" defTabSz="457154">
              <a:lnSpc>
                <a:spcPct val="150000"/>
              </a:lnSpc>
              <a:spcBef>
                <a:spcPts val="600"/>
              </a:spcBef>
              <a:spcAft>
                <a:spcPts val="600"/>
              </a:spcAft>
              <a:buClr>
                <a:srgbClr val="003366"/>
              </a:buClr>
              <a:buFont typeface="Arial" panose="020B0604020202020204" pitchFamily="34" charset="0"/>
              <a:buChar char="•"/>
            </a:pPr>
            <a:r>
              <a:rPr lang="en-US" dirty="0" smtClean="0">
                <a:solidFill>
                  <a:schemeClr val="tx1"/>
                </a:solidFill>
                <a:cs typeface="Times New Roman" pitchFamily="18" charset="0"/>
              </a:rPr>
              <a:t>If </a:t>
            </a:r>
            <a:r>
              <a:rPr lang="en-US" dirty="0" smtClean="0">
                <a:solidFill>
                  <a:schemeClr val="tx1"/>
                </a:solidFill>
                <a:cs typeface="Times New Roman" pitchFamily="18" charset="0"/>
              </a:rPr>
              <a:t>Medicaid requires a Prior Authorization (PA) for the service, then a PA issued by the Medicaid Third-Party Assessor (TPA) </a:t>
            </a:r>
            <a:r>
              <a:rPr lang="en-US" u="sng" dirty="0" smtClean="0">
                <a:solidFill>
                  <a:schemeClr val="tx1"/>
                </a:solidFill>
                <a:cs typeface="Times New Roman" pitchFamily="18" charset="0"/>
              </a:rPr>
              <a:t>is always</a:t>
            </a:r>
            <a:r>
              <a:rPr lang="en-US" dirty="0" smtClean="0">
                <a:solidFill>
                  <a:schemeClr val="tx1"/>
                </a:solidFill>
                <a:cs typeface="Times New Roman" pitchFamily="18" charset="0"/>
              </a:rPr>
              <a:t> required when Third Party Liability (TPL) is involved, no matter if TPL paid or denied the service.</a:t>
            </a:r>
          </a:p>
          <a:p>
            <a:pPr marL="342866" indent="-342866" algn="just" defTabSz="457154">
              <a:lnSpc>
                <a:spcPct val="150000"/>
              </a:lnSpc>
              <a:spcBef>
                <a:spcPts val="600"/>
              </a:spcBef>
              <a:spcAft>
                <a:spcPts val="600"/>
              </a:spcAft>
              <a:buFont typeface="Arial" pitchFamily="34" charset="0"/>
              <a:buChar char="•"/>
            </a:pPr>
            <a:r>
              <a:rPr lang="en-US" dirty="0" smtClean="0">
                <a:solidFill>
                  <a:schemeClr val="tx1"/>
                </a:solidFill>
              </a:rPr>
              <a:t>Attach </a:t>
            </a:r>
            <a:r>
              <a:rPr lang="en-US" dirty="0">
                <a:solidFill>
                  <a:schemeClr val="tx1"/>
                </a:solidFill>
              </a:rPr>
              <a:t>the TPL EOB showing the payment/denial with the claim.</a:t>
            </a:r>
          </a:p>
          <a:p>
            <a:pPr marL="342866" indent="-342866" algn="just" defTabSz="457154">
              <a:lnSpc>
                <a:spcPct val="150000"/>
              </a:lnSpc>
              <a:spcBef>
                <a:spcPts val="600"/>
              </a:spcBef>
              <a:spcAft>
                <a:spcPts val="600"/>
              </a:spcAft>
              <a:buFont typeface="Arial" pitchFamily="34" charset="0"/>
              <a:buChar char="•"/>
            </a:pPr>
            <a:r>
              <a:rPr lang="en-US" dirty="0">
                <a:solidFill>
                  <a:schemeClr val="tx1"/>
                </a:solidFill>
              </a:rPr>
              <a:t>Always include the explanation page of the EOB along with the page of the EOB that shows payment/denial</a:t>
            </a:r>
            <a:r>
              <a:rPr lang="en-US" dirty="0" smtClean="0">
                <a:solidFill>
                  <a:schemeClr val="tx1"/>
                </a:solidFill>
              </a:rPr>
              <a:t>.</a:t>
            </a:r>
          </a:p>
          <a:p>
            <a:pPr algn="just" defTabSz="457154">
              <a:lnSpc>
                <a:spcPct val="150000"/>
              </a:lnSpc>
              <a:spcBef>
                <a:spcPts val="600"/>
              </a:spcBef>
              <a:spcAft>
                <a:spcPts val="600"/>
              </a:spcAft>
              <a:buClr>
                <a:srgbClr val="003366"/>
              </a:buClr>
            </a:pPr>
            <a:endParaRPr lang="en-US" dirty="0">
              <a:solidFill>
                <a:srgbClr val="7053AA">
                  <a:lumMod val="50000"/>
                </a:srgbClr>
              </a:solidFill>
              <a:latin typeface="Arial"/>
            </a:endParaRPr>
          </a:p>
        </p:txBody>
      </p:sp>
    </p:spTree>
    <p:extLst>
      <p:ext uri="{BB962C8B-B14F-4D97-AF65-F5344CB8AC3E}">
        <p14:creationId xmlns:p14="http://schemas.microsoft.com/office/powerpoint/2010/main" val="1216050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680" y="365760"/>
            <a:ext cx="12717332" cy="1371600"/>
          </a:xfrm>
        </p:spPr>
        <p:txBody>
          <a:bodyPr/>
          <a:lstStyle/>
          <a:p>
            <a:pPr algn="l"/>
            <a:r>
              <a:rPr lang="en-US" sz="4000" dirty="0"/>
              <a:t>TPL Web Portal Claim Submission</a:t>
            </a:r>
          </a:p>
        </p:txBody>
      </p:sp>
      <p:sp>
        <p:nvSpPr>
          <p:cNvPr id="3" name="Date Placeholder 2"/>
          <p:cNvSpPr>
            <a:spLocks noGrp="1"/>
          </p:cNvSpPr>
          <p:nvPr>
            <p:ph type="dt" sz="half" idx="2"/>
          </p:nvPr>
        </p:nvSpPr>
        <p:spPr>
          <a:xfrm>
            <a:off x="1926112" y="7756330"/>
            <a:ext cx="3218688" cy="438150"/>
          </a:xfrm>
        </p:spPr>
        <p:txBody>
          <a:bodyPr/>
          <a:lstStyle/>
          <a:p>
            <a:pPr>
              <a:defRPr/>
            </a:pPr>
            <a:r>
              <a:rPr lang="en-US" dirty="0" smtClean="0"/>
              <a:t>11/09/2017</a:t>
            </a:r>
            <a:endParaRPr lang="en-US" dirty="0"/>
          </a:p>
        </p:txBody>
      </p:sp>
      <p:cxnSp>
        <p:nvCxnSpPr>
          <p:cNvPr id="5" name="Straight Arrow Connector 4"/>
          <p:cNvCxnSpPr/>
          <p:nvPr/>
        </p:nvCxnSpPr>
        <p:spPr>
          <a:xfrm flipH="1">
            <a:off x="4193689" y="3921118"/>
            <a:ext cx="3853031" cy="0"/>
          </a:xfrm>
          <a:prstGeom prst="straightConnector1">
            <a:avLst/>
          </a:prstGeom>
          <a:ln>
            <a:solidFill>
              <a:srgbClr val="C00000"/>
            </a:solidFill>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flipH="1">
            <a:off x="7315200" y="3576918"/>
            <a:ext cx="731520" cy="0"/>
          </a:xfrm>
          <a:prstGeom prst="straightConnector1">
            <a:avLst/>
          </a:prstGeom>
          <a:ln>
            <a:solidFill>
              <a:srgbClr val="C00000"/>
            </a:solidFill>
            <a:tailEnd type="arrow"/>
          </a:ln>
        </p:spPr>
        <p:style>
          <a:lnRef idx="2">
            <a:schemeClr val="accent1"/>
          </a:lnRef>
          <a:fillRef idx="0">
            <a:schemeClr val="accent1"/>
          </a:fillRef>
          <a:effectRef idx="1">
            <a:schemeClr val="accent1"/>
          </a:effectRef>
          <a:fontRef idx="minor">
            <a:schemeClr val="tx1"/>
          </a:fontRef>
        </p:style>
      </p:cxnSp>
      <p:pic>
        <p:nvPicPr>
          <p:cNvPr id="1026" name="Picture 5" descr="Machine generated alternative text:&#10;Other Insurance Info &#10;Please identity if there is another health benefit plan whether ser,aces were paid or denied: &#10;Medicare &#10;Medicare Advantage &#10;Medicare but benefits have been exhausted or claim is for medical equipment, supplies, or oxygen, or other ser,ace that &#10;Medicare does not cover &#10;PPO/HMO (Other than a Medicaid Managed Care Organization) &#10;Other insurance &#10;Workers' Compensation &#10;None &#10;Medicare Claim Number: &#10;m m/dd/ccn &#10;*Other payer payment or denial date &#10;The following are not considered other health plans or insurance for New Mexico Medicaid recipients You do not need to report &#10;coverage of a Medicaid contracted Managed Care Organization, LH S or a Medicaid/Medicaid Fiscal Agen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836" y="1181528"/>
            <a:ext cx="10972800" cy="601038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0" name="Rectangle 15"/>
          <p:cNvSpPr>
            <a:spLocks noChangeArrowheads="1"/>
          </p:cNvSpPr>
          <p:nvPr/>
        </p:nvSpPr>
        <p:spPr bwMode="auto">
          <a:xfrm>
            <a:off x="7815733" y="3489016"/>
            <a:ext cx="6583680" cy="1055215"/>
          </a:xfrm>
          <a:prstGeom prst="rect">
            <a:avLst/>
          </a:prstGeom>
          <a:solidFill>
            <a:schemeClr val="bg1"/>
          </a:solidFill>
          <a:ln>
            <a:solidFill>
              <a:srgbClr val="C00000"/>
            </a:solidFill>
            <a:headEnd/>
            <a:tailEnd/>
          </a:ln>
        </p:spPr>
        <p:style>
          <a:lnRef idx="2">
            <a:schemeClr val="accent1"/>
          </a:lnRef>
          <a:fillRef idx="1">
            <a:schemeClr val="lt1"/>
          </a:fillRef>
          <a:effectRef idx="0">
            <a:schemeClr val="accent1"/>
          </a:effectRef>
          <a:fontRef idx="minor">
            <a:schemeClr val="dk1"/>
          </a:fontRef>
        </p:style>
        <p:txBody>
          <a:bodyPr lIns="130609" tIns="65305" rIns="130609" bIns="65305">
            <a:spAutoFit/>
          </a:bodyPr>
          <a:lstStyle/>
          <a:p>
            <a:pPr eaLnBrk="1" hangingPunct="1">
              <a:spcBef>
                <a:spcPct val="20000"/>
              </a:spcBef>
              <a:spcAft>
                <a:spcPct val="40000"/>
              </a:spcAft>
              <a:buClr>
                <a:schemeClr val="accent1"/>
              </a:buClr>
              <a:buSzPct val="65000"/>
              <a:buFont typeface="Wingdings" pitchFamily="2" charset="2"/>
              <a:buNone/>
            </a:pPr>
            <a:r>
              <a:rPr lang="en-US" sz="2000" dirty="0">
                <a:solidFill>
                  <a:srgbClr val="C00000"/>
                </a:solidFill>
                <a:latin typeface="Arial" charset="0"/>
              </a:rPr>
              <a:t>When filling out a Medicaid claim </a:t>
            </a:r>
            <a:r>
              <a:rPr lang="en-US" sz="2000" dirty="0" smtClean="0">
                <a:solidFill>
                  <a:srgbClr val="C00000"/>
                </a:solidFill>
                <a:latin typeface="Arial" charset="0"/>
              </a:rPr>
              <a:t>indicate whether the Primary Insurance us a PPO/HMO or other insurance by selecting the appropriate option</a:t>
            </a:r>
            <a:endParaRPr lang="en-US" sz="2000" dirty="0">
              <a:latin typeface="Arial" charset="0"/>
            </a:endParaRPr>
          </a:p>
        </p:txBody>
      </p:sp>
      <p:sp>
        <p:nvSpPr>
          <p:cNvPr id="11" name="Rectangle 15"/>
          <p:cNvSpPr>
            <a:spLocks noChangeArrowheads="1"/>
          </p:cNvSpPr>
          <p:nvPr/>
        </p:nvSpPr>
        <p:spPr bwMode="auto">
          <a:xfrm>
            <a:off x="7761642" y="5217291"/>
            <a:ext cx="6583680" cy="1055215"/>
          </a:xfrm>
          <a:prstGeom prst="rect">
            <a:avLst/>
          </a:prstGeom>
          <a:solidFill>
            <a:schemeClr val="bg1"/>
          </a:solidFill>
          <a:ln>
            <a:solidFill>
              <a:srgbClr val="C00000"/>
            </a:solidFill>
            <a:headEnd/>
            <a:tailEnd/>
          </a:ln>
        </p:spPr>
        <p:style>
          <a:lnRef idx="2">
            <a:schemeClr val="accent1"/>
          </a:lnRef>
          <a:fillRef idx="1">
            <a:schemeClr val="lt1"/>
          </a:fillRef>
          <a:effectRef idx="0">
            <a:schemeClr val="accent1"/>
          </a:effectRef>
          <a:fontRef idx="minor">
            <a:schemeClr val="dk1"/>
          </a:fontRef>
        </p:style>
        <p:txBody>
          <a:bodyPr lIns="130609" tIns="65305" rIns="130609" bIns="65305">
            <a:spAutoFit/>
          </a:bodyPr>
          <a:lstStyle/>
          <a:p>
            <a:pPr eaLnBrk="1" hangingPunct="1">
              <a:spcBef>
                <a:spcPct val="20000"/>
              </a:spcBef>
              <a:spcAft>
                <a:spcPct val="40000"/>
              </a:spcAft>
              <a:buClr>
                <a:schemeClr val="accent1"/>
              </a:buClr>
              <a:buSzPct val="65000"/>
              <a:buFont typeface="Wingdings" pitchFamily="2" charset="2"/>
              <a:buNone/>
            </a:pPr>
            <a:r>
              <a:rPr lang="en-US" sz="2000" dirty="0">
                <a:solidFill>
                  <a:srgbClr val="C00000"/>
                </a:solidFill>
                <a:latin typeface="Arial" charset="0"/>
              </a:rPr>
              <a:t>When filling out a Medicaid claim where TPL is primary payer, be sure to fill in all required primary and secondary payer information</a:t>
            </a:r>
            <a:endParaRPr lang="en-US" sz="2000" dirty="0">
              <a:latin typeface="Arial" charset="0"/>
            </a:endParaRPr>
          </a:p>
        </p:txBody>
      </p:sp>
      <p:cxnSp>
        <p:nvCxnSpPr>
          <p:cNvPr id="6" name="Straight Arrow Connector 5"/>
          <p:cNvCxnSpPr/>
          <p:nvPr/>
        </p:nvCxnSpPr>
        <p:spPr>
          <a:xfrm flipH="1">
            <a:off x="6506262" y="3903607"/>
            <a:ext cx="1309471" cy="0"/>
          </a:xfrm>
          <a:prstGeom prst="straightConnector1">
            <a:avLst/>
          </a:prstGeom>
          <a:ln>
            <a:solidFill>
              <a:srgbClr val="C00000"/>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H="1">
            <a:off x="2979506" y="4294597"/>
            <a:ext cx="4836227" cy="0"/>
          </a:xfrm>
          <a:prstGeom prst="straightConnector1">
            <a:avLst/>
          </a:prstGeom>
          <a:ln>
            <a:solidFill>
              <a:srgbClr val="C0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8719122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05842" y="472096"/>
            <a:ext cx="8704478" cy="808994"/>
          </a:xfrm>
          <a:prstGeom prst="rect">
            <a:avLst/>
          </a:prstGeom>
        </p:spPr>
        <p:txBody>
          <a:bodyPr wrap="none" lIns="130609" tIns="65305" rIns="130609" bIns="65305">
            <a:spAutoFit/>
          </a:bodyPr>
          <a:lstStyle/>
          <a:p>
            <a:r>
              <a:rPr lang="en-US" sz="4400" dirty="0">
                <a:latin typeface="+mj-lt"/>
              </a:rPr>
              <a:t>Claims Information – Attachments</a:t>
            </a:r>
          </a:p>
        </p:txBody>
      </p:sp>
      <p:sp>
        <p:nvSpPr>
          <p:cNvPr id="6" name="Date Placeholder 5"/>
          <p:cNvSpPr>
            <a:spLocks noGrp="1"/>
          </p:cNvSpPr>
          <p:nvPr>
            <p:ph type="dt" sz="half" idx="4294967295"/>
          </p:nvPr>
        </p:nvSpPr>
        <p:spPr>
          <a:xfrm>
            <a:off x="1926112" y="7607488"/>
            <a:ext cx="3218688" cy="438150"/>
          </a:xfrm>
          <a:prstGeom prst="rect">
            <a:avLst/>
          </a:prstGeom>
        </p:spPr>
        <p:txBody>
          <a:bodyPr lIns="130609" tIns="65305" rIns="130609" bIns="65305"/>
          <a:lstStyle/>
          <a:p>
            <a:pPr>
              <a:defRPr/>
            </a:pPr>
            <a:r>
              <a:rPr lang="en-US" smtClean="0"/>
              <a:t>11/09/2017</a:t>
            </a:r>
            <a:endParaRPr lang="en-US" dirty="0"/>
          </a:p>
        </p:txBody>
      </p:sp>
      <p:pic>
        <p:nvPicPr>
          <p:cNvPr id="2" name="Picture 4" descr="Machine generated alternative text:&#10;Does the Claim have Attachments? @ &#10;Each attachment may have a maximum size of 5 MB. It's recommended to attach PDF, JPG, TIF, PMG, and Word document &#10;files. Please do not attach ZIP files, PowerPoint, Excel or password-protected files. &#10;Attachment 1 &#10;Attachment 2 &#10;Attachment 3 &#10;Attachment 4 &#10;Attachment 5 &#10;Select &#10;Select &#10;Select &#10;Select &#10;Selec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879" y="1818527"/>
            <a:ext cx="10847251" cy="578896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9" name="Text Box 18"/>
          <p:cNvSpPr txBox="1">
            <a:spLocks noChangeArrowheads="1"/>
          </p:cNvSpPr>
          <p:nvPr/>
        </p:nvSpPr>
        <p:spPr bwMode="auto">
          <a:xfrm>
            <a:off x="11295150" y="3811561"/>
            <a:ext cx="2900680" cy="1593824"/>
          </a:xfrm>
          <a:prstGeom prst="rect">
            <a:avLst/>
          </a:prstGeom>
          <a:ln w="19050">
            <a:solidFill>
              <a:srgbClr val="C00000"/>
            </a:solidFill>
            <a:headEnd/>
            <a:tailEnd/>
          </a:ln>
        </p:spPr>
        <p:style>
          <a:lnRef idx="2">
            <a:schemeClr val="accent1"/>
          </a:lnRef>
          <a:fillRef idx="1">
            <a:schemeClr val="lt1"/>
          </a:fillRef>
          <a:effectRef idx="0">
            <a:schemeClr val="accent1"/>
          </a:effectRef>
          <a:fontRef idx="minor">
            <a:schemeClr val="dk1"/>
          </a:fontRef>
        </p:style>
        <p:txBody>
          <a:bodyPr wrap="square" lIns="130609" tIns="65305" rIns="130609" bIns="65305">
            <a:spAutoFit/>
          </a:bodyPr>
          <a:lstStyle/>
          <a:p>
            <a:r>
              <a:rPr lang="en-US" sz="1900" dirty="0">
                <a:solidFill>
                  <a:srgbClr val="C00000"/>
                </a:solidFill>
              </a:rPr>
              <a:t>Attach a copy of the EOB</a:t>
            </a:r>
          </a:p>
          <a:p>
            <a:r>
              <a:rPr lang="en-US" sz="1900" dirty="0">
                <a:solidFill>
                  <a:srgbClr val="C00000"/>
                </a:solidFill>
              </a:rPr>
              <a:t>along with the explanation</a:t>
            </a:r>
          </a:p>
          <a:p>
            <a:r>
              <a:rPr lang="en-US" sz="1900" dirty="0">
                <a:solidFill>
                  <a:srgbClr val="C00000"/>
                </a:solidFill>
              </a:rPr>
              <a:t>of denials page</a:t>
            </a:r>
          </a:p>
        </p:txBody>
      </p:sp>
    </p:spTree>
    <p:extLst>
      <p:ext uri="{BB962C8B-B14F-4D97-AF65-F5344CB8AC3E}">
        <p14:creationId xmlns:p14="http://schemas.microsoft.com/office/powerpoint/2010/main" val="399612309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p:nvPr/>
        </p:nvPicPr>
        <p:blipFill>
          <a:blip r:embed="rId2"/>
          <a:stretch>
            <a:fillRect/>
          </a:stretch>
        </p:blipFill>
        <p:spPr>
          <a:xfrm>
            <a:off x="532674" y="2041354"/>
            <a:ext cx="12272134" cy="4932696"/>
          </a:xfrm>
          <a:prstGeom prst="rect">
            <a:avLst/>
          </a:prstGeom>
          <a:ln>
            <a:solidFill>
              <a:schemeClr val="tx1"/>
            </a:solidFill>
          </a:ln>
        </p:spPr>
      </p:pic>
      <p:sp>
        <p:nvSpPr>
          <p:cNvPr id="2" name="Title 1"/>
          <p:cNvSpPr>
            <a:spLocks noGrp="1"/>
          </p:cNvSpPr>
          <p:nvPr>
            <p:ph type="title"/>
          </p:nvPr>
        </p:nvSpPr>
        <p:spPr>
          <a:xfrm>
            <a:off x="685147" y="548640"/>
            <a:ext cx="13459968" cy="987552"/>
          </a:xfrm>
        </p:spPr>
        <p:txBody>
          <a:bodyPr/>
          <a:lstStyle/>
          <a:p>
            <a:pPr algn="l"/>
            <a:r>
              <a:rPr lang="en-US" sz="4400" dirty="0">
                <a:ea typeface="Tahoma" pitchFamily="34" charset="0"/>
                <a:cs typeface="Tahoma" pitchFamily="34" charset="0"/>
              </a:rPr>
              <a:t>Primary Payer Insurance</a:t>
            </a:r>
            <a:r>
              <a:rPr lang="en-US" sz="4400" dirty="0" smtClean="0"/>
              <a:t> Summary</a:t>
            </a:r>
            <a:endParaRPr lang="en-US" sz="4400" dirty="0"/>
          </a:p>
        </p:txBody>
      </p:sp>
      <p:sp>
        <p:nvSpPr>
          <p:cNvPr id="7" name="Rectangle 10"/>
          <p:cNvSpPr>
            <a:spLocks noChangeArrowheads="1"/>
          </p:cNvSpPr>
          <p:nvPr/>
        </p:nvSpPr>
        <p:spPr bwMode="auto">
          <a:xfrm>
            <a:off x="6949440" y="3348445"/>
            <a:ext cx="2926080" cy="365760"/>
          </a:xfrm>
          <a:prstGeom prst="rect">
            <a:avLst/>
          </a:prstGeom>
          <a:ln w="19050">
            <a:solidFill>
              <a:srgbClr val="C00000"/>
            </a:solidFill>
            <a:headEnd/>
            <a:tailEnd/>
          </a:ln>
        </p:spPr>
        <p:style>
          <a:lnRef idx="2">
            <a:schemeClr val="accent1"/>
          </a:lnRef>
          <a:fillRef idx="1">
            <a:schemeClr val="lt1"/>
          </a:fillRef>
          <a:effectRef idx="0">
            <a:schemeClr val="accent1"/>
          </a:effectRef>
          <a:fontRef idx="minor">
            <a:schemeClr val="dk1"/>
          </a:fontRef>
        </p:style>
        <p:txBody>
          <a:bodyPr wrap="none" lIns="130609" tIns="65305" rIns="130609" bIns="65305" anchor="ctr"/>
          <a:lstStyle/>
          <a:p>
            <a:pPr algn="ctr"/>
            <a:r>
              <a:rPr lang="en-US" sz="2000" dirty="0">
                <a:solidFill>
                  <a:srgbClr val="C00000"/>
                </a:solidFill>
                <a:latin typeface="+mj-lt"/>
                <a:ea typeface="Tahoma" pitchFamily="34" charset="0"/>
                <a:cs typeface="Tahoma" pitchFamily="34" charset="0"/>
              </a:rPr>
              <a:t>TPL </a:t>
            </a:r>
            <a:r>
              <a:rPr lang="en-US" sz="2000" dirty="0" smtClean="0">
                <a:solidFill>
                  <a:srgbClr val="C00000"/>
                </a:solidFill>
                <a:latin typeface="+mj-lt"/>
                <a:ea typeface="Tahoma" pitchFamily="34" charset="0"/>
                <a:cs typeface="Tahoma" pitchFamily="34" charset="0"/>
              </a:rPr>
              <a:t>Payment. </a:t>
            </a:r>
            <a:endParaRPr lang="en-US" sz="2000" dirty="0">
              <a:solidFill>
                <a:srgbClr val="C00000"/>
              </a:solidFill>
              <a:latin typeface="+mj-lt"/>
              <a:ea typeface="Tahoma" pitchFamily="34" charset="0"/>
              <a:cs typeface="Tahoma" pitchFamily="34" charset="0"/>
            </a:endParaRPr>
          </a:p>
        </p:txBody>
      </p:sp>
      <p:sp>
        <p:nvSpPr>
          <p:cNvPr id="8" name="Rectangle 10"/>
          <p:cNvSpPr>
            <a:spLocks noChangeArrowheads="1"/>
          </p:cNvSpPr>
          <p:nvPr/>
        </p:nvSpPr>
        <p:spPr bwMode="auto">
          <a:xfrm>
            <a:off x="6583680" y="3796935"/>
            <a:ext cx="4754880" cy="729344"/>
          </a:xfrm>
          <a:prstGeom prst="rect">
            <a:avLst/>
          </a:prstGeom>
          <a:ln w="19050">
            <a:solidFill>
              <a:srgbClr val="C00000"/>
            </a:solidFill>
            <a:headEnd/>
            <a:tailEnd/>
          </a:ln>
        </p:spPr>
        <p:style>
          <a:lnRef idx="2">
            <a:schemeClr val="accent1"/>
          </a:lnRef>
          <a:fillRef idx="1">
            <a:schemeClr val="lt1"/>
          </a:fillRef>
          <a:effectRef idx="0">
            <a:schemeClr val="accent1"/>
          </a:effectRef>
          <a:fontRef idx="minor">
            <a:schemeClr val="dk1"/>
          </a:fontRef>
        </p:style>
        <p:txBody>
          <a:bodyPr wrap="none" lIns="130609" tIns="65305" rIns="130609" bIns="65305" anchor="ctr"/>
          <a:lstStyle/>
          <a:p>
            <a:pPr algn="ctr"/>
            <a:r>
              <a:rPr lang="en-US" sz="2000" dirty="0" smtClean="0">
                <a:solidFill>
                  <a:srgbClr val="C00000"/>
                </a:solidFill>
                <a:latin typeface="+mj-lt"/>
                <a:ea typeface="Tahoma" pitchFamily="34" charset="0"/>
                <a:cs typeface="Tahoma" pitchFamily="34" charset="0"/>
              </a:rPr>
              <a:t>Total Charge minus TPL Payment</a:t>
            </a:r>
            <a:endParaRPr lang="en-US" sz="2000" dirty="0">
              <a:solidFill>
                <a:srgbClr val="C00000"/>
              </a:solidFill>
              <a:latin typeface="+mj-lt"/>
              <a:ea typeface="Tahoma" pitchFamily="34" charset="0"/>
              <a:cs typeface="Tahoma" pitchFamily="34" charset="0"/>
            </a:endParaRPr>
          </a:p>
        </p:txBody>
      </p:sp>
      <p:cxnSp>
        <p:nvCxnSpPr>
          <p:cNvPr id="9" name="Straight Arrow Connector 8"/>
          <p:cNvCxnSpPr/>
          <p:nvPr/>
        </p:nvCxnSpPr>
        <p:spPr bwMode="auto">
          <a:xfrm flipH="1">
            <a:off x="5486400" y="3531325"/>
            <a:ext cx="1463040" cy="0"/>
          </a:xfrm>
          <a:prstGeom prst="straightConnector1">
            <a:avLst/>
          </a:prstGeom>
          <a:solidFill>
            <a:schemeClr val="tx2"/>
          </a:solidFill>
          <a:ln w="19050" cap="flat" cmpd="sng" algn="ctr">
            <a:solidFill>
              <a:srgbClr val="C00000"/>
            </a:solidFill>
            <a:prstDash val="solid"/>
            <a:round/>
            <a:headEnd type="none" w="med" len="med"/>
            <a:tailEnd type="arrow"/>
          </a:ln>
          <a:effectLst/>
        </p:spPr>
      </p:cxnSp>
      <p:cxnSp>
        <p:nvCxnSpPr>
          <p:cNvPr id="10" name="Straight Arrow Connector 9"/>
          <p:cNvCxnSpPr/>
          <p:nvPr/>
        </p:nvCxnSpPr>
        <p:spPr bwMode="auto">
          <a:xfrm flipH="1">
            <a:off x="5608320" y="4172490"/>
            <a:ext cx="975360" cy="0"/>
          </a:xfrm>
          <a:prstGeom prst="straightConnector1">
            <a:avLst/>
          </a:prstGeom>
          <a:solidFill>
            <a:schemeClr val="tx2"/>
          </a:solidFill>
          <a:ln w="19050" cap="flat" cmpd="sng" algn="ctr">
            <a:solidFill>
              <a:srgbClr val="C00000"/>
            </a:solidFill>
            <a:prstDash val="solid"/>
            <a:round/>
            <a:headEnd type="none" w="med" len="med"/>
            <a:tailEnd type="arrow"/>
          </a:ln>
          <a:effectLst/>
        </p:spPr>
      </p:cxnSp>
      <p:sp>
        <p:nvSpPr>
          <p:cNvPr id="11" name="TextBox 10"/>
          <p:cNvSpPr txBox="1"/>
          <p:nvPr/>
        </p:nvSpPr>
        <p:spPr>
          <a:xfrm>
            <a:off x="929680" y="4355811"/>
            <a:ext cx="486587" cy="663878"/>
          </a:xfrm>
          <a:prstGeom prst="rect">
            <a:avLst/>
          </a:prstGeom>
          <a:noFill/>
        </p:spPr>
        <p:txBody>
          <a:bodyPr wrap="none" lIns="130609" tIns="130609" rIns="130609" bIns="130609" rtlCol="0">
            <a:spAutoFit/>
          </a:bodyPr>
          <a:lstStyle/>
          <a:p>
            <a:r>
              <a:rPr lang="en-US" b="1" dirty="0" smtClean="0">
                <a:solidFill>
                  <a:schemeClr val="tx1"/>
                </a:solidFill>
                <a:latin typeface="+mn-lt"/>
              </a:rPr>
              <a:t>X</a:t>
            </a:r>
          </a:p>
        </p:txBody>
      </p:sp>
      <p:sp>
        <p:nvSpPr>
          <p:cNvPr id="3" name="Date Placeholder 2"/>
          <p:cNvSpPr>
            <a:spLocks noGrp="1"/>
          </p:cNvSpPr>
          <p:nvPr>
            <p:ph type="dt" sz="half" idx="2"/>
          </p:nvPr>
        </p:nvSpPr>
        <p:spPr/>
        <p:txBody>
          <a:bodyPr/>
          <a:lstStyle/>
          <a:p>
            <a:pPr>
              <a:defRPr/>
            </a:pPr>
            <a:r>
              <a:rPr lang="en-US" smtClean="0"/>
              <a:t>11/09/2017</a:t>
            </a:r>
            <a:endParaRPr lang="en-US" dirty="0"/>
          </a:p>
        </p:txBody>
      </p:sp>
      <p:sp>
        <p:nvSpPr>
          <p:cNvPr id="13" name="Rectangle 12"/>
          <p:cNvSpPr/>
          <p:nvPr/>
        </p:nvSpPr>
        <p:spPr>
          <a:xfrm>
            <a:off x="6827520" y="5937660"/>
            <a:ext cx="4267200" cy="584266"/>
          </a:xfrm>
          <a:prstGeom prst="rect">
            <a:avLst/>
          </a:prstGeom>
          <a:solidFill>
            <a:schemeClr val="bg1"/>
          </a:solidFill>
          <a:ln w="19050">
            <a:solidFill>
              <a:srgbClr val="C00000"/>
            </a:solidFill>
          </a:ln>
          <a:effectLst/>
        </p:spPr>
        <p:style>
          <a:lnRef idx="1">
            <a:schemeClr val="accent1"/>
          </a:lnRef>
          <a:fillRef idx="3">
            <a:schemeClr val="accent1"/>
          </a:fillRef>
          <a:effectRef idx="2">
            <a:schemeClr val="accent1"/>
          </a:effectRef>
          <a:fontRef idx="minor">
            <a:schemeClr val="lt1"/>
          </a:fontRef>
        </p:style>
        <p:txBody>
          <a:bodyPr lIns="130609" tIns="65305" rIns="130609" bIns="65305" rtlCol="0" anchor="ctr"/>
          <a:lstStyle/>
          <a:p>
            <a:r>
              <a:rPr lang="en-US" sz="2000" dirty="0">
                <a:solidFill>
                  <a:srgbClr val="C00000"/>
                </a:solidFill>
              </a:rPr>
              <a:t>Box must be populated in order for claim to be </a:t>
            </a:r>
            <a:r>
              <a:rPr lang="en-US" sz="2000" dirty="0" smtClean="0">
                <a:solidFill>
                  <a:srgbClr val="C00000"/>
                </a:solidFill>
              </a:rPr>
              <a:t>submitted.</a:t>
            </a:r>
            <a:endParaRPr lang="en-US" sz="2000" dirty="0">
              <a:solidFill>
                <a:srgbClr val="C00000"/>
              </a:solidFill>
            </a:endParaRPr>
          </a:p>
        </p:txBody>
      </p:sp>
      <p:cxnSp>
        <p:nvCxnSpPr>
          <p:cNvPr id="14" name="Straight Connector 13"/>
          <p:cNvCxnSpPr>
            <a:stCxn id="13" idx="1"/>
          </p:cNvCxnSpPr>
          <p:nvPr/>
        </p:nvCxnSpPr>
        <p:spPr>
          <a:xfrm flipH="1" flipV="1">
            <a:off x="1552074" y="4867799"/>
            <a:ext cx="5275446" cy="1361994"/>
          </a:xfrm>
          <a:prstGeom prst="line">
            <a:avLst/>
          </a:prstGeom>
          <a:ln w="19050">
            <a:solidFill>
              <a:srgbClr val="C00000"/>
            </a:solidFill>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sp>
        <p:nvSpPr>
          <p:cNvPr id="16" name="Right Arrow 15"/>
          <p:cNvSpPr/>
          <p:nvPr/>
        </p:nvSpPr>
        <p:spPr bwMode="auto">
          <a:xfrm>
            <a:off x="536907" y="4627733"/>
            <a:ext cx="426720" cy="240066"/>
          </a:xfrm>
          <a:prstGeom prst="rightArrow">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130609" tIns="130609" rIns="130609" bIns="130609" numCol="1" rtlCol="0" anchor="t" anchorCtr="0" compatLnSpc="1">
            <a:prstTxWarp prst="textNoShape">
              <a:avLst/>
            </a:prstTxWarp>
          </a:bodyPr>
          <a:lstStyle/>
          <a:p>
            <a:pPr defTabSz="1306090" fontAlgn="base">
              <a:spcBef>
                <a:spcPct val="0"/>
              </a:spcBef>
              <a:spcAft>
                <a:spcPct val="0"/>
              </a:spcAft>
            </a:pPr>
            <a:endParaRPr lang="en-US" sz="2900" dirty="0">
              <a:solidFill>
                <a:schemeClr val="bg1"/>
              </a:solidFill>
            </a:endParaRPr>
          </a:p>
        </p:txBody>
      </p:sp>
    </p:spTree>
    <p:extLst>
      <p:ext uri="{BB962C8B-B14F-4D97-AF65-F5344CB8AC3E}">
        <p14:creationId xmlns:p14="http://schemas.microsoft.com/office/powerpoint/2010/main" val="44867698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23" y="7627623"/>
            <a:ext cx="1385195" cy="438150"/>
          </a:xfrm>
        </p:spPr>
        <p:txBody>
          <a:bodyPr/>
          <a:lstStyle/>
          <a:p>
            <a:r>
              <a:rPr lang="en-US" smtClean="0"/>
              <a:t>11/09/2017</a:t>
            </a:r>
            <a:endParaRPr lang="en-US" dirty="0"/>
          </a:p>
        </p:txBody>
      </p:sp>
      <p:sp>
        <p:nvSpPr>
          <p:cNvPr id="9" name="Rectangle 2"/>
          <p:cNvSpPr>
            <a:spLocks noGrp="1" noChangeArrowheads="1"/>
          </p:cNvSpPr>
          <p:nvPr>
            <p:ph type="title"/>
          </p:nvPr>
        </p:nvSpPr>
        <p:spPr>
          <a:xfrm>
            <a:off x="625476" y="1336341"/>
            <a:ext cx="12604750" cy="725488"/>
          </a:xfrm>
          <a:noFill/>
        </p:spPr>
        <p:txBody>
          <a:bodyPr/>
          <a:lstStyle/>
          <a:p>
            <a:r>
              <a:rPr lang="en-US" sz="4400" dirty="0" smtClean="0"/>
              <a:t>ADA Dental Tips</a:t>
            </a:r>
          </a:p>
        </p:txBody>
      </p:sp>
      <p:sp>
        <p:nvSpPr>
          <p:cNvPr id="2" name="Rectangle 1"/>
          <p:cNvSpPr/>
          <p:nvPr/>
        </p:nvSpPr>
        <p:spPr>
          <a:xfrm>
            <a:off x="3895726" y="2847976"/>
            <a:ext cx="6667501" cy="5524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a:endParaRPr lang="en-US" dirty="0" smtClean="0">
              <a:solidFill>
                <a:srgbClr val="FF0000"/>
              </a:solidFill>
            </a:endParaRPr>
          </a:p>
        </p:txBody>
      </p:sp>
      <p:sp>
        <p:nvSpPr>
          <p:cNvPr id="4" name="Line Callout 1 3"/>
          <p:cNvSpPr/>
          <p:nvPr/>
        </p:nvSpPr>
        <p:spPr>
          <a:xfrm>
            <a:off x="3895726" y="2847976"/>
            <a:ext cx="6667501" cy="552450"/>
          </a:xfrm>
          <a:prstGeom prst="borderCallout1">
            <a:avLst/>
          </a:prstGeom>
          <a:noFill/>
          <a:ln>
            <a:noFill/>
          </a:ln>
          <a:effectLst/>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a:endParaRPr lang="en-US" dirty="0" smtClean="0">
              <a:solidFill>
                <a:srgbClr val="FFFFFE"/>
              </a:solidFill>
            </a:endParaRPr>
          </a:p>
        </p:txBody>
      </p:sp>
      <p:sp>
        <p:nvSpPr>
          <p:cNvPr id="12" name="Content Placeholder 2"/>
          <p:cNvSpPr txBox="1">
            <a:spLocks/>
          </p:cNvSpPr>
          <p:nvPr/>
        </p:nvSpPr>
        <p:spPr>
          <a:xfrm>
            <a:off x="904878" y="2276476"/>
            <a:ext cx="6324600" cy="2590800"/>
          </a:xfrm>
          <a:prstGeom prst="rect">
            <a:avLst/>
          </a:prstGeom>
        </p:spPr>
        <p:txBody>
          <a:bodyPr vert="horz" lIns="0" tIns="0" rIns="0" bIns="0" rtlCol="0">
            <a:normAutofit/>
          </a:bodyPr>
          <a:lstStyle>
            <a:lvl1pPr marL="0" indent="0" algn="l" defTabSz="457200" rtl="0" eaLnBrk="1" latinLnBrk="0" hangingPunct="1">
              <a:spcBef>
                <a:spcPts val="0"/>
              </a:spcBef>
              <a:spcAft>
                <a:spcPts val="0"/>
              </a:spcAft>
              <a:buFont typeface="Arial"/>
              <a:buNone/>
              <a:defRPr sz="2000" kern="1200">
                <a:solidFill>
                  <a:schemeClr val="accent1"/>
                </a:solidFill>
                <a:latin typeface="+mn-lt"/>
                <a:ea typeface="+mn-ea"/>
                <a:cs typeface="+mn-cs"/>
              </a:defRPr>
            </a:lvl1pPr>
            <a:lvl2pPr marL="168275" indent="-168275" algn="l" defTabSz="457200" rtl="0" eaLnBrk="1" latinLnBrk="0" hangingPunct="1">
              <a:spcBef>
                <a:spcPts val="600"/>
              </a:spcBef>
              <a:spcAft>
                <a:spcPts val="600"/>
              </a:spcAft>
              <a:buFont typeface="Arial" pitchFamily="34" charset="0"/>
              <a:buChar char="•"/>
              <a:defRPr sz="1600" kern="1200">
                <a:solidFill>
                  <a:schemeClr val="tx1"/>
                </a:solidFill>
                <a:latin typeface="+mn-lt"/>
                <a:ea typeface="+mn-ea"/>
                <a:cs typeface="+mn-cs"/>
              </a:defRPr>
            </a:lvl2pPr>
            <a:lvl3pPr marL="344488" indent="-168275" algn="l" defTabSz="457200" rtl="0" eaLnBrk="1" latinLnBrk="0" hangingPunct="1">
              <a:spcBef>
                <a:spcPts val="0"/>
              </a:spcBef>
              <a:spcAft>
                <a:spcPts val="600"/>
              </a:spcAft>
              <a:buFont typeface="Museo Sans For Dell" pitchFamily="2" charset="0"/>
              <a:buChar char="–"/>
              <a:defRPr sz="1600" kern="1200">
                <a:solidFill>
                  <a:schemeClr val="tx1"/>
                </a:solidFill>
                <a:latin typeface="+mn-lt"/>
                <a:ea typeface="+mn-ea"/>
                <a:cs typeface="+mn-cs"/>
              </a:defRPr>
            </a:lvl3pPr>
            <a:lvl4pPr marL="511175" indent="-164592" algn="l" defTabSz="457200" rtl="0" eaLnBrk="1" latinLnBrk="0" hangingPunct="1">
              <a:spcBef>
                <a:spcPts val="0"/>
              </a:spcBef>
              <a:spcAft>
                <a:spcPts val="600"/>
              </a:spcAft>
              <a:buFont typeface="Arial" pitchFamily="34" charset="0"/>
              <a:buChar char="•"/>
              <a:defRPr sz="1400" kern="1200">
                <a:solidFill>
                  <a:schemeClr val="tx1"/>
                </a:solidFill>
                <a:latin typeface="+mn-lt"/>
                <a:ea typeface="+mn-ea"/>
                <a:cs typeface="+mn-cs"/>
              </a:defRPr>
            </a:lvl4pPr>
            <a:lvl5pPr marL="676656" indent="-168275" algn="l" defTabSz="457200" rtl="0" eaLnBrk="1" latinLnBrk="0" hangingPunct="1">
              <a:spcBef>
                <a:spcPts val="0"/>
              </a:spcBef>
              <a:spcAft>
                <a:spcPts val="600"/>
              </a:spcAft>
              <a:buFont typeface="Museo Sans For Dell" pitchFamily="2" charset="0"/>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866" indent="-342866" defTabSz="457154">
              <a:buFont typeface="Wingdings" panose="05000000000000000000" pitchFamily="2" charset="2"/>
              <a:buChar char="ü"/>
            </a:pPr>
            <a:endParaRPr lang="en-US" dirty="0">
              <a:solidFill>
                <a:schemeClr val="tx1"/>
              </a:solidFill>
              <a:latin typeface="Arial"/>
            </a:endParaRPr>
          </a:p>
          <a:p>
            <a:pPr marL="511124" lvl="1" indent="-342866" defTabSz="457154">
              <a:lnSpc>
                <a:spcPct val="150000"/>
              </a:lnSpc>
            </a:pPr>
            <a:r>
              <a:rPr lang="en-US" sz="2000" dirty="0">
                <a:latin typeface="Arial"/>
              </a:rPr>
              <a:t>Utilize a TCN for proof of Timely Filing</a:t>
            </a:r>
          </a:p>
          <a:p>
            <a:pPr marL="511124" lvl="1" indent="-342866" defTabSz="457154">
              <a:lnSpc>
                <a:spcPct val="150000"/>
              </a:lnSpc>
            </a:pPr>
            <a:r>
              <a:rPr lang="en-US" sz="2000" dirty="0">
                <a:latin typeface="Arial"/>
              </a:rPr>
              <a:t>Attach EOBs if other insurance is primary</a:t>
            </a:r>
          </a:p>
          <a:p>
            <a:pPr marL="511124" lvl="1" indent="-342866" defTabSz="457154">
              <a:lnSpc>
                <a:spcPct val="150000"/>
              </a:lnSpc>
            </a:pPr>
            <a:r>
              <a:rPr lang="en-US" sz="2000" dirty="0">
                <a:latin typeface="Arial"/>
              </a:rPr>
              <a:t>Attach any required documentation</a:t>
            </a:r>
          </a:p>
        </p:txBody>
      </p:sp>
    </p:spTree>
    <p:extLst>
      <p:ext uri="{BB962C8B-B14F-4D97-AF65-F5344CB8AC3E}">
        <p14:creationId xmlns:p14="http://schemas.microsoft.com/office/powerpoint/2010/main" val="1031636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23" y="7627623"/>
            <a:ext cx="1385195" cy="438150"/>
          </a:xfrm>
        </p:spPr>
        <p:txBody>
          <a:bodyPr/>
          <a:lstStyle/>
          <a:p>
            <a:r>
              <a:rPr lang="en-US" smtClean="0"/>
              <a:t>11/09/2017</a:t>
            </a:r>
            <a:endParaRPr lang="en-US" dirty="0"/>
          </a:p>
        </p:txBody>
      </p:sp>
      <p:sp>
        <p:nvSpPr>
          <p:cNvPr id="9" name="Rectangle 2"/>
          <p:cNvSpPr>
            <a:spLocks noGrp="1" noChangeArrowheads="1"/>
          </p:cNvSpPr>
          <p:nvPr>
            <p:ph type="title"/>
          </p:nvPr>
        </p:nvSpPr>
        <p:spPr>
          <a:xfrm>
            <a:off x="641351" y="1367972"/>
            <a:ext cx="12604750" cy="725488"/>
          </a:xfrm>
          <a:noFill/>
        </p:spPr>
        <p:txBody>
          <a:bodyPr/>
          <a:lstStyle/>
          <a:p>
            <a:r>
              <a:rPr lang="en-US" sz="4400" dirty="0"/>
              <a:t>Summary</a:t>
            </a:r>
            <a:endParaRPr lang="en-US" sz="4400" dirty="0" smtClean="0"/>
          </a:p>
        </p:txBody>
      </p:sp>
      <p:sp>
        <p:nvSpPr>
          <p:cNvPr id="2" name="Rectangle 1"/>
          <p:cNvSpPr/>
          <p:nvPr/>
        </p:nvSpPr>
        <p:spPr>
          <a:xfrm>
            <a:off x="3895726" y="2847976"/>
            <a:ext cx="6667501" cy="5524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a:endParaRPr lang="en-US" dirty="0" smtClean="0">
              <a:solidFill>
                <a:srgbClr val="FF0000"/>
              </a:solidFill>
            </a:endParaRPr>
          </a:p>
        </p:txBody>
      </p:sp>
      <p:sp>
        <p:nvSpPr>
          <p:cNvPr id="4" name="Line Callout 1 3"/>
          <p:cNvSpPr/>
          <p:nvPr/>
        </p:nvSpPr>
        <p:spPr>
          <a:xfrm>
            <a:off x="3895726" y="2847976"/>
            <a:ext cx="6667501" cy="552450"/>
          </a:xfrm>
          <a:prstGeom prst="borderCallout1">
            <a:avLst/>
          </a:prstGeom>
          <a:noFill/>
          <a:ln>
            <a:noFill/>
          </a:ln>
          <a:effectLst/>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a:endParaRPr lang="en-US" dirty="0" smtClean="0">
              <a:solidFill>
                <a:srgbClr val="FFFFFE"/>
              </a:solidFill>
            </a:endParaRPr>
          </a:p>
        </p:txBody>
      </p:sp>
      <p:sp>
        <p:nvSpPr>
          <p:cNvPr id="3" name="Rectangle 2"/>
          <p:cNvSpPr/>
          <p:nvPr/>
        </p:nvSpPr>
        <p:spPr>
          <a:xfrm>
            <a:off x="771526" y="2185511"/>
            <a:ext cx="9610724" cy="958660"/>
          </a:xfrm>
          <a:prstGeom prst="rect">
            <a:avLst/>
          </a:prstGeom>
        </p:spPr>
        <p:txBody>
          <a:bodyPr wrap="square">
            <a:spAutoFit/>
          </a:bodyPr>
          <a:lstStyle/>
          <a:p>
            <a:pPr marL="0" marR="0" lvl="0" indent="0" defTabSz="457200" eaLnBrk="1" fontAlgn="auto" latinLnBrk="0" hangingPunct="1">
              <a:lnSpc>
                <a:spcPct val="150000"/>
              </a:lnSpc>
              <a:spcBef>
                <a:spcPts val="600"/>
              </a:spcBef>
              <a:spcAft>
                <a:spcPts val="600"/>
              </a:spcAft>
              <a:buClrTx/>
              <a:buSzTx/>
              <a:buFontTx/>
              <a:buNone/>
              <a:tabLst/>
              <a:defRPr/>
            </a:pPr>
            <a:r>
              <a:rPr kumimoji="0" lang="en-US" sz="2000" b="0" i="0" u="none" strike="noStrike" kern="0" cap="none" spc="0" normalizeH="0" baseline="0" noProof="0" dirty="0" smtClean="0">
                <a:ln>
                  <a:noFill/>
                </a:ln>
                <a:effectLst/>
                <a:uLnTx/>
                <a:uFillTx/>
              </a:rPr>
              <a:t>Provided general billing guidelines for direct data entry submission of the ADA Dental Online claim form for the below coverage scenarios. </a:t>
            </a:r>
          </a:p>
        </p:txBody>
      </p:sp>
      <p:sp>
        <p:nvSpPr>
          <p:cNvPr id="12" name="Rectangle 11"/>
          <p:cNvSpPr/>
          <p:nvPr/>
        </p:nvSpPr>
        <p:spPr>
          <a:xfrm>
            <a:off x="847726" y="3201174"/>
            <a:ext cx="6096000" cy="4051994"/>
          </a:xfrm>
          <a:prstGeom prst="rect">
            <a:avLst/>
          </a:prstGeom>
        </p:spPr>
        <p:txBody>
          <a:bodyPr wrap="square">
            <a:noAutofit/>
          </a:bodyPr>
          <a:lstStyle/>
          <a:p>
            <a:pPr marL="344488" marR="0" lvl="1" indent="-342900" defTabSz="914400" eaLnBrk="1" fontAlgn="base" latinLnBrk="0" hangingPunct="1">
              <a:lnSpc>
                <a:spcPct val="150000"/>
              </a:lnSpc>
              <a:spcBef>
                <a:spcPts val="600"/>
              </a:spcBef>
              <a:spcAft>
                <a:spcPts val="600"/>
              </a:spcAft>
              <a:buClrTx/>
              <a:buSzPct val="75000"/>
              <a:buFont typeface="Arial" panose="020B0604020202020204" pitchFamily="34" charset="0"/>
              <a:buChar char="•"/>
              <a:tabLst/>
              <a:defRPr/>
            </a:pPr>
            <a:r>
              <a:rPr kumimoji="0" lang="en-US" sz="2000" b="0" i="0" u="none" strike="noStrike" kern="0" cap="none" spc="0" normalizeH="0" baseline="0" noProof="0" dirty="0" smtClean="0">
                <a:ln>
                  <a:noFill/>
                </a:ln>
                <a:effectLst/>
                <a:uLnTx/>
                <a:uFillTx/>
              </a:rPr>
              <a:t>Add/Manage </a:t>
            </a:r>
            <a:r>
              <a:rPr kumimoji="0" lang="en-US" sz="2000" b="0" i="0" u="none" strike="noStrike" kern="0" cap="none" spc="0" normalizeH="0" baseline="0" noProof="0" dirty="0">
                <a:ln>
                  <a:noFill/>
                </a:ln>
                <a:effectLst/>
                <a:uLnTx/>
                <a:uFillTx/>
              </a:rPr>
              <a:t>Templates</a:t>
            </a:r>
          </a:p>
          <a:p>
            <a:pPr marL="344488" marR="0" lvl="1" indent="-342900" defTabSz="914400" eaLnBrk="1" fontAlgn="base" latinLnBrk="0" hangingPunct="1">
              <a:lnSpc>
                <a:spcPct val="150000"/>
              </a:lnSpc>
              <a:spcBef>
                <a:spcPts val="600"/>
              </a:spcBef>
              <a:spcAft>
                <a:spcPts val="600"/>
              </a:spcAft>
              <a:buClrTx/>
              <a:buSzPct val="75000"/>
              <a:buFont typeface="Arial" panose="020B0604020202020204" pitchFamily="34" charset="0"/>
              <a:buChar char="•"/>
              <a:tabLst/>
              <a:defRPr/>
            </a:pPr>
            <a:r>
              <a:rPr kumimoji="0" lang="en-US" sz="2000" b="0" i="0" u="none" strike="noStrike" kern="0" cap="none" spc="0" normalizeH="0" baseline="0" noProof="0" dirty="0">
                <a:ln>
                  <a:noFill/>
                </a:ln>
                <a:effectLst/>
                <a:uLnTx/>
                <a:uFillTx/>
              </a:rPr>
              <a:t>Medicaid Primary Claims</a:t>
            </a:r>
          </a:p>
          <a:p>
            <a:pPr marL="344488" marR="0" lvl="1" indent="-342900" defTabSz="914400" eaLnBrk="1" fontAlgn="base" latinLnBrk="0" hangingPunct="1">
              <a:lnSpc>
                <a:spcPct val="150000"/>
              </a:lnSpc>
              <a:spcBef>
                <a:spcPts val="600"/>
              </a:spcBef>
              <a:spcAft>
                <a:spcPts val="600"/>
              </a:spcAft>
              <a:buClrTx/>
              <a:buSzPct val="75000"/>
              <a:buFont typeface="Arial" panose="020B0604020202020204" pitchFamily="34" charset="0"/>
              <a:buChar char="•"/>
              <a:tabLst/>
              <a:defRPr/>
            </a:pPr>
            <a:r>
              <a:rPr kumimoji="0" lang="en-US" sz="2000" b="0" i="0" u="none" strike="noStrike" kern="0" cap="none" spc="0" normalizeH="0" baseline="0" noProof="0" dirty="0">
                <a:ln>
                  <a:noFill/>
                </a:ln>
                <a:effectLst/>
                <a:uLnTx/>
                <a:uFillTx/>
              </a:rPr>
              <a:t>Medicaid </a:t>
            </a:r>
            <a:r>
              <a:rPr kumimoji="0" lang="en-US" sz="2000" b="0" i="0" u="none" strike="noStrike" kern="0" cap="none" spc="0" normalizeH="0" baseline="0" noProof="0" dirty="0" smtClean="0">
                <a:ln>
                  <a:noFill/>
                </a:ln>
                <a:effectLst/>
                <a:uLnTx/>
                <a:uFillTx/>
              </a:rPr>
              <a:t>Third </a:t>
            </a:r>
            <a:r>
              <a:rPr kumimoji="0" lang="en-US" sz="2000" b="0" i="0" u="none" strike="noStrike" kern="0" cap="none" spc="0" normalizeH="0" baseline="0" noProof="0" dirty="0">
                <a:ln>
                  <a:noFill/>
                </a:ln>
                <a:effectLst/>
                <a:uLnTx/>
                <a:uFillTx/>
              </a:rPr>
              <a:t>Party </a:t>
            </a:r>
            <a:r>
              <a:rPr kumimoji="0" lang="en-US" sz="2000" b="0" i="0" u="none" strike="noStrike" kern="0" cap="none" spc="0" normalizeH="0" baseline="0" noProof="0" dirty="0" smtClean="0">
                <a:ln>
                  <a:noFill/>
                </a:ln>
                <a:effectLst/>
                <a:uLnTx/>
                <a:uFillTx/>
              </a:rPr>
              <a:t>Liability </a:t>
            </a:r>
            <a:r>
              <a:rPr kumimoji="0" lang="en-US" sz="2000" b="0" i="0" u="none" strike="noStrike" kern="0" cap="none" spc="0" normalizeH="0" baseline="0" noProof="0" dirty="0">
                <a:ln>
                  <a:noFill/>
                </a:ln>
                <a:effectLst/>
                <a:uLnTx/>
                <a:uFillTx/>
              </a:rPr>
              <a:t>(</a:t>
            </a:r>
            <a:r>
              <a:rPr kumimoji="0" lang="en-US" sz="2000" b="0" i="0" u="none" strike="noStrike" kern="0" cap="none" spc="0" normalizeH="0" baseline="0" noProof="0" dirty="0" smtClean="0">
                <a:ln>
                  <a:noFill/>
                </a:ln>
                <a:effectLst/>
                <a:uLnTx/>
                <a:uFillTx/>
              </a:rPr>
              <a:t>TPL)</a:t>
            </a:r>
            <a:r>
              <a:rPr kumimoji="0" lang="en-US" sz="2000" b="0" i="0" u="none" strike="noStrike" kern="0" cap="none" spc="0" normalizeH="0" baseline="0" noProof="0" dirty="0">
                <a:ln>
                  <a:noFill/>
                </a:ln>
                <a:effectLst/>
                <a:uLnTx/>
                <a:uFillTx/>
              </a:rPr>
              <a:t> </a:t>
            </a:r>
            <a:r>
              <a:rPr kumimoji="0" lang="en-US" sz="2000" b="0" i="0" u="none" strike="noStrike" kern="0" cap="none" spc="0" normalizeH="0" baseline="0" noProof="0" dirty="0" smtClean="0">
                <a:ln>
                  <a:noFill/>
                </a:ln>
                <a:effectLst/>
                <a:uLnTx/>
                <a:uFillTx/>
              </a:rPr>
              <a:t>Claims</a:t>
            </a:r>
            <a:endParaRPr kumimoji="0" lang="en-US" sz="2000" b="0" i="0" u="none" strike="noStrike" kern="0" cap="none" spc="0" normalizeH="0" baseline="0" noProof="0" dirty="0">
              <a:ln>
                <a:noFill/>
              </a:ln>
              <a:effectLst/>
              <a:uLnTx/>
              <a:uFillTx/>
            </a:endParaRPr>
          </a:p>
        </p:txBody>
      </p:sp>
    </p:spTree>
    <p:extLst>
      <p:ext uri="{BB962C8B-B14F-4D97-AF65-F5344CB8AC3E}">
        <p14:creationId xmlns:p14="http://schemas.microsoft.com/office/powerpoint/2010/main" val="3307180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23" y="7627623"/>
            <a:ext cx="1385195" cy="438150"/>
          </a:xfrm>
        </p:spPr>
        <p:txBody>
          <a:bodyPr/>
          <a:lstStyle/>
          <a:p>
            <a:r>
              <a:rPr lang="en-US" smtClean="0"/>
              <a:t>11/09/2017</a:t>
            </a:r>
            <a:endParaRPr lang="en-US"/>
          </a:p>
        </p:txBody>
      </p:sp>
      <p:sp>
        <p:nvSpPr>
          <p:cNvPr id="9" name="Rectangle 2"/>
          <p:cNvSpPr>
            <a:spLocks noGrp="1" noChangeArrowheads="1"/>
          </p:cNvSpPr>
          <p:nvPr>
            <p:ph type="title"/>
          </p:nvPr>
        </p:nvSpPr>
        <p:spPr>
          <a:xfrm>
            <a:off x="625477" y="1401761"/>
            <a:ext cx="12604750" cy="725488"/>
          </a:xfrm>
          <a:noFill/>
        </p:spPr>
        <p:txBody>
          <a:bodyPr/>
          <a:lstStyle/>
          <a:p>
            <a:r>
              <a:rPr lang="en-US" sz="4400" dirty="0"/>
              <a:t>New Mexico Medicaid Resources</a:t>
            </a:r>
            <a:endParaRPr lang="en-US" sz="4400" dirty="0" smtClean="0"/>
          </a:p>
        </p:txBody>
      </p:sp>
      <p:sp>
        <p:nvSpPr>
          <p:cNvPr id="10" name="Rectangle 3"/>
          <p:cNvSpPr txBox="1">
            <a:spLocks noChangeArrowheads="1"/>
          </p:cNvSpPr>
          <p:nvPr/>
        </p:nvSpPr>
        <p:spPr bwMode="auto">
          <a:xfrm>
            <a:off x="687072" y="2320607"/>
            <a:ext cx="12543155" cy="4926016"/>
          </a:xfrm>
          <a:prstGeom prst="rect">
            <a:avLst/>
          </a:prstGeom>
          <a:solidFill>
            <a:schemeClr val="bg1"/>
          </a:solidFill>
          <a:ln w="9525">
            <a:noFill/>
            <a:miter lim="800000"/>
            <a:headEnd/>
            <a:tailEnd/>
          </a:ln>
          <a:effectLst/>
        </p:spPr>
        <p:txBody>
          <a:bodyPr vert="horz" wrap="square" lIns="91431" tIns="45716" rIns="91431" bIns="45716" numCol="1" anchor="t" anchorCtr="0" compatLnSpc="1">
            <a:prstTxWarp prst="textNoShape">
              <a:avLst/>
            </a:prstTxWarp>
          </a:bodyPr>
          <a:lstStyle/>
          <a:p>
            <a:pPr marL="457154" indent="-457154">
              <a:lnSpc>
                <a:spcPct val="150000"/>
              </a:lnSpc>
              <a:spcBef>
                <a:spcPts val="600"/>
              </a:spcBef>
              <a:spcAft>
                <a:spcPts val="600"/>
              </a:spcAft>
              <a:buSzPct val="75000"/>
              <a:buFont typeface="Arial" panose="020B0604020202020204" pitchFamily="34" charset="0"/>
              <a:buChar char="•"/>
            </a:pPr>
            <a:r>
              <a:rPr lang="en-US" sz="1900" dirty="0"/>
              <a:t>New Mexico Medicaid Online</a:t>
            </a:r>
          </a:p>
          <a:p>
            <a:pPr marL="1110199" lvl="1" indent="-457154">
              <a:lnSpc>
                <a:spcPct val="150000"/>
              </a:lnSpc>
              <a:spcBef>
                <a:spcPts val="600"/>
              </a:spcBef>
              <a:spcAft>
                <a:spcPts val="600"/>
              </a:spcAft>
              <a:buSzPct val="75000"/>
              <a:buFont typeface="Arial" panose="020B0604020202020204" pitchFamily="34" charset="0"/>
              <a:buChar char="•"/>
            </a:pPr>
            <a:r>
              <a:rPr lang="en-US" sz="1900" dirty="0"/>
              <a:t>Provider Information</a:t>
            </a:r>
          </a:p>
          <a:p>
            <a:pPr marL="1110199" lvl="1" indent="-457154">
              <a:lnSpc>
                <a:spcPct val="150000"/>
              </a:lnSpc>
              <a:spcBef>
                <a:spcPts val="600"/>
              </a:spcBef>
              <a:spcAft>
                <a:spcPts val="600"/>
              </a:spcAft>
              <a:buSzPct val="75000"/>
              <a:buFont typeface="Arial" panose="020B0604020202020204" pitchFamily="34" charset="0"/>
              <a:buChar char="•"/>
            </a:pPr>
            <a:r>
              <a:rPr lang="en-US" sz="1900" dirty="0"/>
              <a:t>Provider Login Screen Notices</a:t>
            </a:r>
          </a:p>
          <a:p>
            <a:pPr marL="1110199" lvl="1" indent="-457154">
              <a:lnSpc>
                <a:spcPct val="150000"/>
              </a:lnSpc>
              <a:spcBef>
                <a:spcPts val="600"/>
              </a:spcBef>
              <a:spcAft>
                <a:spcPts val="600"/>
              </a:spcAft>
              <a:buSzPct val="75000"/>
              <a:buFont typeface="Arial" panose="020B0604020202020204" pitchFamily="34" charset="0"/>
              <a:buChar char="•"/>
            </a:pPr>
            <a:r>
              <a:rPr lang="en-US" sz="1900" dirty="0"/>
              <a:t>Provider E-News Newsletters</a:t>
            </a:r>
          </a:p>
          <a:p>
            <a:pPr marL="457154" indent="-457154">
              <a:lnSpc>
                <a:spcPct val="150000"/>
              </a:lnSpc>
              <a:spcBef>
                <a:spcPts val="600"/>
              </a:spcBef>
              <a:spcAft>
                <a:spcPts val="600"/>
              </a:spcAft>
              <a:buSzPct val="75000"/>
              <a:buFont typeface="Arial" panose="020B0604020202020204" pitchFamily="34" charset="0"/>
              <a:buChar char="•"/>
            </a:pPr>
            <a:r>
              <a:rPr lang="en-US" sz="1900" dirty="0"/>
              <a:t>Medicaid Provider Relations Call Center</a:t>
            </a:r>
          </a:p>
          <a:p>
            <a:pPr marL="457154" indent="-457154">
              <a:lnSpc>
                <a:spcPct val="150000"/>
              </a:lnSpc>
              <a:spcBef>
                <a:spcPts val="600"/>
              </a:spcBef>
              <a:spcAft>
                <a:spcPts val="600"/>
              </a:spcAft>
              <a:buSzPct val="75000"/>
              <a:buFont typeface="Arial" panose="020B0604020202020204" pitchFamily="34" charset="0"/>
              <a:buChar char="•"/>
            </a:pPr>
            <a:r>
              <a:rPr lang="en-US" sz="1900" dirty="0"/>
              <a:t>Provider Communication Updates </a:t>
            </a:r>
          </a:p>
          <a:p>
            <a:pPr marL="457154" indent="-457154">
              <a:lnSpc>
                <a:spcPct val="150000"/>
              </a:lnSpc>
              <a:spcBef>
                <a:spcPts val="600"/>
              </a:spcBef>
              <a:spcAft>
                <a:spcPts val="600"/>
              </a:spcAft>
              <a:buSzPct val="75000"/>
              <a:buFont typeface="Arial" panose="020B0604020202020204" pitchFamily="34" charset="0"/>
              <a:buChar char="•"/>
            </a:pPr>
            <a:r>
              <a:rPr lang="en-US" sz="1900" dirty="0"/>
              <a:t>Provider Field Representative</a:t>
            </a:r>
          </a:p>
          <a:p>
            <a:pPr marL="457154" indent="-457154">
              <a:lnSpc>
                <a:spcPct val="150000"/>
              </a:lnSpc>
              <a:spcBef>
                <a:spcPts val="600"/>
              </a:spcBef>
              <a:spcAft>
                <a:spcPts val="600"/>
              </a:spcAft>
              <a:buSzPct val="75000"/>
              <a:buFont typeface="Arial" panose="020B0604020202020204" pitchFamily="34" charset="0"/>
              <a:buChar char="•"/>
            </a:pPr>
            <a:r>
              <a:rPr lang="en-US" sz="1900" dirty="0"/>
              <a:t>Provider Webinars</a:t>
            </a:r>
          </a:p>
          <a:p>
            <a:pPr marL="457154" indent="-457154">
              <a:lnSpc>
                <a:spcPct val="150000"/>
              </a:lnSpc>
              <a:spcBef>
                <a:spcPts val="600"/>
              </a:spcBef>
              <a:spcAft>
                <a:spcPts val="600"/>
              </a:spcAft>
              <a:buSzPct val="75000"/>
              <a:buFont typeface="Arial" panose="020B0604020202020204" pitchFamily="34" charset="0"/>
              <a:buChar char="•"/>
            </a:pPr>
            <a:r>
              <a:rPr lang="en-US" sz="1900" dirty="0"/>
              <a:t>Open Forums and Live Training Sessions</a:t>
            </a:r>
          </a:p>
          <a:p>
            <a:pPr lvl="1"/>
            <a:r>
              <a:rPr lang="en-US" sz="2400" dirty="0"/>
              <a:t/>
            </a:r>
            <a:br>
              <a:rPr lang="en-US" sz="2400" dirty="0"/>
            </a:br>
            <a:r>
              <a:rPr lang="en-US" sz="2100" dirty="0"/>
              <a:t/>
            </a:r>
            <a:br>
              <a:rPr lang="en-US" sz="2100" dirty="0"/>
            </a:br>
            <a:endParaRPr lang="en-US" sz="2100" dirty="0"/>
          </a:p>
        </p:txBody>
      </p:sp>
      <p:sp>
        <p:nvSpPr>
          <p:cNvPr id="2" name="Rectangle 1"/>
          <p:cNvSpPr/>
          <p:nvPr/>
        </p:nvSpPr>
        <p:spPr>
          <a:xfrm>
            <a:off x="3895726" y="2847976"/>
            <a:ext cx="6667501" cy="5524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a:endParaRPr lang="en-US" dirty="0" err="1" smtClean="0">
              <a:solidFill>
                <a:srgbClr val="FF0000"/>
              </a:solidFill>
            </a:endParaRPr>
          </a:p>
        </p:txBody>
      </p:sp>
      <p:sp>
        <p:nvSpPr>
          <p:cNvPr id="4" name="Line Callout 1 3"/>
          <p:cNvSpPr/>
          <p:nvPr/>
        </p:nvSpPr>
        <p:spPr>
          <a:xfrm>
            <a:off x="3895726" y="2847976"/>
            <a:ext cx="6667501" cy="552450"/>
          </a:xfrm>
          <a:prstGeom prst="borderCallout1">
            <a:avLst/>
          </a:prstGeom>
          <a:noFill/>
          <a:ln>
            <a:noFill/>
          </a:ln>
          <a:effectLst/>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a:endParaRPr lang="en-US" dirty="0" err="1" smtClean="0">
              <a:solidFill>
                <a:srgbClr val="FFFFFE"/>
              </a:solidFill>
            </a:endParaRPr>
          </a:p>
        </p:txBody>
      </p:sp>
    </p:spTree>
    <p:extLst>
      <p:ext uri="{BB962C8B-B14F-4D97-AF65-F5344CB8AC3E}">
        <p14:creationId xmlns:p14="http://schemas.microsoft.com/office/powerpoint/2010/main" val="1349839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20" y="7627621"/>
            <a:ext cx="1385195" cy="438150"/>
          </a:xfrm>
        </p:spPr>
        <p:txBody>
          <a:bodyPr/>
          <a:lstStyle/>
          <a:p>
            <a:r>
              <a:rPr lang="en-US" dirty="0" smtClean="0"/>
              <a:t>February 22, 2018</a:t>
            </a:r>
            <a:endParaRPr lang="en-US" dirty="0"/>
          </a:p>
        </p:txBody>
      </p:sp>
      <p:sp>
        <p:nvSpPr>
          <p:cNvPr id="32" name="Slide Number Placeholder 3"/>
          <p:cNvSpPr>
            <a:spLocks noGrp="1"/>
          </p:cNvSpPr>
          <p:nvPr>
            <p:ph type="sldNum" sz="quarter" idx="12"/>
          </p:nvPr>
        </p:nvSpPr>
        <p:spPr>
          <a:xfrm>
            <a:off x="10764520" y="7627621"/>
            <a:ext cx="3413760" cy="438150"/>
          </a:xfrm>
        </p:spPr>
        <p:txBody>
          <a:bodyPr/>
          <a:lstStyle/>
          <a:p>
            <a:fld id="{CACB3E39-5571-0247-86B7-EF41C2ABA1DB}" type="slidenum">
              <a:rPr lang="en-US" smtClean="0"/>
              <a:pPr/>
              <a:t>37</a:t>
            </a:fld>
            <a:endParaRPr lang="en-US" dirty="0"/>
          </a:p>
        </p:txBody>
      </p:sp>
      <p:sp>
        <p:nvSpPr>
          <p:cNvPr id="9" name="Rectangle 2"/>
          <p:cNvSpPr>
            <a:spLocks noGrp="1" noChangeArrowheads="1"/>
          </p:cNvSpPr>
          <p:nvPr>
            <p:ph type="title"/>
          </p:nvPr>
        </p:nvSpPr>
        <p:spPr>
          <a:xfrm>
            <a:off x="625475" y="1511300"/>
            <a:ext cx="12604750" cy="887411"/>
          </a:xfrm>
          <a:noFill/>
        </p:spPr>
        <p:txBody>
          <a:bodyPr/>
          <a:lstStyle/>
          <a:p>
            <a:r>
              <a:rPr lang="en-US" sz="3200" dirty="0" smtClean="0"/>
              <a:t>New Mexico Medicaid Resources </a:t>
            </a:r>
            <a:r>
              <a:rPr lang="en-US" sz="2800" i="1" dirty="0" smtClean="0"/>
              <a:t>Continued</a:t>
            </a:r>
          </a:p>
        </p:txBody>
      </p:sp>
      <p:sp>
        <p:nvSpPr>
          <p:cNvPr id="10" name="Rectangle 3"/>
          <p:cNvSpPr txBox="1">
            <a:spLocks noChangeArrowheads="1"/>
          </p:cNvSpPr>
          <p:nvPr/>
        </p:nvSpPr>
        <p:spPr bwMode="auto">
          <a:xfrm>
            <a:off x="687070" y="2320605"/>
            <a:ext cx="12543155" cy="5166045"/>
          </a:xfrm>
          <a:prstGeom prst="rect">
            <a:avLst/>
          </a:prstGeom>
          <a:solidFill>
            <a:schemeClr val="bg1"/>
          </a:solidFill>
          <a:ln w="9525">
            <a:noFill/>
            <a:miter lim="800000"/>
            <a:headEnd/>
            <a:tailEnd/>
          </a:ln>
          <a:effectLst/>
        </p:spPr>
        <p:txBody>
          <a:bodyPr vert="horz" wrap="square" lIns="91440" tIns="45720" rIns="91440" bIns="45720" numCol="1" anchor="t" anchorCtr="0" compatLnSpc="1">
            <a:prstTxWarp prst="textNoShape">
              <a:avLst/>
            </a:prstTxWarp>
          </a:bodyPr>
          <a:lstStyle/>
          <a:p>
            <a:r>
              <a:rPr lang="en-US" sz="1200" b="1" dirty="0"/>
              <a:t>New Mexico Medicaid Portal </a:t>
            </a:r>
            <a:r>
              <a:rPr lang="en-US" sz="1200" dirty="0"/>
              <a:t>– </a:t>
            </a:r>
            <a:r>
              <a:rPr lang="en-US" sz="1200" dirty="0">
                <a:hlinkClick r:id="rId3"/>
              </a:rPr>
              <a:t>https://</a:t>
            </a:r>
            <a:r>
              <a:rPr lang="en-US" sz="1200" dirty="0" smtClean="0">
                <a:hlinkClick r:id="rId3"/>
              </a:rPr>
              <a:t>nmmedicaid.portal.conduent.com/static/index.htm</a:t>
            </a:r>
            <a:r>
              <a:rPr lang="en-US" sz="1200" dirty="0" smtClean="0"/>
              <a:t> </a:t>
            </a:r>
            <a:endParaRPr lang="en-US" sz="1200" dirty="0"/>
          </a:p>
          <a:p>
            <a:r>
              <a:rPr lang="en-US" sz="1200" dirty="0" smtClean="0"/>
              <a:t>Claim </a:t>
            </a:r>
            <a:r>
              <a:rPr lang="en-US" sz="1200" dirty="0"/>
              <a:t>Inquiries, Eligibility Verification, Electronic Claim Submission, Provider Manuals, </a:t>
            </a:r>
            <a:r>
              <a:rPr lang="en-US" sz="1200" dirty="0" smtClean="0"/>
              <a:t>E-News</a:t>
            </a:r>
            <a:endParaRPr lang="en-US" sz="1200" dirty="0"/>
          </a:p>
          <a:p>
            <a:endParaRPr lang="en-US" sz="1200" dirty="0"/>
          </a:p>
          <a:p>
            <a:r>
              <a:rPr lang="en-US" sz="1200" b="1" dirty="0"/>
              <a:t>NM Human Services Department  </a:t>
            </a:r>
            <a:r>
              <a:rPr lang="en-US" sz="1200" dirty="0"/>
              <a:t>– </a:t>
            </a:r>
            <a:r>
              <a:rPr lang="en-US" sz="1200" dirty="0">
                <a:hlinkClick r:id="rId4"/>
              </a:rPr>
              <a:t>http://www.hsd.state.nm.us/mad/</a:t>
            </a:r>
            <a:endParaRPr lang="en-US" sz="1200" dirty="0"/>
          </a:p>
          <a:p>
            <a:r>
              <a:rPr lang="en-US" sz="1200" dirty="0"/>
              <a:t>Supplements, Memos, Provider Billing Packets and Policy</a:t>
            </a:r>
          </a:p>
          <a:p>
            <a:endParaRPr lang="en-US" sz="1200" dirty="0"/>
          </a:p>
          <a:p>
            <a:r>
              <a:rPr lang="en-US" sz="1200" b="1" dirty="0" smtClean="0"/>
              <a:t>Conduent </a:t>
            </a:r>
            <a:r>
              <a:rPr lang="en-US" sz="1200" b="1" dirty="0"/>
              <a:t>Provider Relations Call Center </a:t>
            </a:r>
            <a:r>
              <a:rPr lang="en-US" sz="1200" dirty="0"/>
              <a:t>– (800) </a:t>
            </a:r>
            <a:r>
              <a:rPr lang="en-US" sz="1200" dirty="0" smtClean="0"/>
              <a:t>299 - 7304 </a:t>
            </a:r>
            <a:r>
              <a:rPr lang="en-US" sz="1200" dirty="0"/>
              <a:t>option 6 or (505) </a:t>
            </a:r>
            <a:r>
              <a:rPr lang="en-US" sz="1200" dirty="0" smtClean="0"/>
              <a:t>246 - 0710 </a:t>
            </a:r>
            <a:r>
              <a:rPr lang="en-US" sz="1200" dirty="0"/>
              <a:t>option 6. </a:t>
            </a:r>
            <a:endParaRPr lang="en-US" sz="1200" dirty="0" smtClean="0"/>
          </a:p>
          <a:p>
            <a:r>
              <a:rPr lang="en-US" sz="1200" dirty="0" smtClean="0"/>
              <a:t>Claim </a:t>
            </a:r>
            <a:r>
              <a:rPr lang="en-US" sz="1200" dirty="0"/>
              <a:t>Status, Eligibility, Prior Authorization, Medicaid Updates</a:t>
            </a:r>
          </a:p>
          <a:p>
            <a:endParaRPr lang="en-US" sz="1200" dirty="0"/>
          </a:p>
          <a:p>
            <a:r>
              <a:rPr lang="en-US" sz="1200" b="1" dirty="0" smtClean="0"/>
              <a:t>Conduent Provider </a:t>
            </a:r>
            <a:r>
              <a:rPr lang="en-US" sz="1200" b="1" dirty="0"/>
              <a:t>Relations Helpdesk </a:t>
            </a:r>
            <a:r>
              <a:rPr lang="en-US" sz="1200" dirty="0"/>
              <a:t>– </a:t>
            </a:r>
            <a:r>
              <a:rPr lang="en-US" sz="1200" dirty="0" smtClean="0">
                <a:hlinkClick r:id="rId5"/>
              </a:rPr>
              <a:t>NMProviderSUPPORT@conduent.com </a:t>
            </a:r>
            <a:endParaRPr lang="en-US" sz="1200" dirty="0"/>
          </a:p>
          <a:p>
            <a:r>
              <a:rPr lang="en-US" sz="1200" dirty="0"/>
              <a:t>Claim research assistance and general Medicaid inquiries</a:t>
            </a:r>
          </a:p>
          <a:p>
            <a:endParaRPr lang="en-US" sz="1200" dirty="0"/>
          </a:p>
          <a:p>
            <a:r>
              <a:rPr lang="en-US" sz="1200" b="1" dirty="0"/>
              <a:t>Conduent </a:t>
            </a:r>
            <a:r>
              <a:rPr lang="en-US" sz="1200" b="1" dirty="0" smtClean="0"/>
              <a:t>HIPAA </a:t>
            </a:r>
            <a:r>
              <a:rPr lang="en-US" sz="1200" b="1" dirty="0"/>
              <a:t>Helpdesk </a:t>
            </a:r>
            <a:r>
              <a:rPr lang="en-US" sz="1200" dirty="0"/>
              <a:t>– </a:t>
            </a:r>
            <a:r>
              <a:rPr lang="en-US" sz="1200" dirty="0" smtClean="0">
                <a:hlinkClick r:id="rId6"/>
              </a:rPr>
              <a:t>HIPAA.Desk.NM@conduent.com</a:t>
            </a:r>
            <a:r>
              <a:rPr lang="en-US" sz="1200" dirty="0" smtClean="0"/>
              <a:t/>
            </a:r>
            <a:br>
              <a:rPr lang="en-US" sz="1200" dirty="0" smtClean="0"/>
            </a:br>
            <a:r>
              <a:rPr lang="en-US" sz="1200" dirty="0" smtClean="0"/>
              <a:t>Assistance </a:t>
            </a:r>
            <a:r>
              <a:rPr lang="en-US" sz="1200" dirty="0"/>
              <a:t>on NM Web Portal, EDI inquiries, and Online Claim Submission with DDE (Direct Data Entry)</a:t>
            </a:r>
          </a:p>
          <a:p>
            <a:endParaRPr lang="en-US" sz="1200" dirty="0"/>
          </a:p>
          <a:p>
            <a:r>
              <a:rPr lang="en-US" sz="1200" b="1" dirty="0"/>
              <a:t>Conduent </a:t>
            </a:r>
            <a:r>
              <a:rPr lang="en-US" sz="1200" b="1" dirty="0" smtClean="0"/>
              <a:t>Provider </a:t>
            </a:r>
            <a:r>
              <a:rPr lang="en-US" sz="1200" b="1" dirty="0"/>
              <a:t>Enrollment Helpdesk </a:t>
            </a:r>
            <a:r>
              <a:rPr lang="en-US" sz="1200" dirty="0"/>
              <a:t>- </a:t>
            </a:r>
            <a:r>
              <a:rPr lang="en-US" sz="1200" dirty="0" smtClean="0">
                <a:hlinkClick r:id="rId5"/>
              </a:rPr>
              <a:t>NMProviderSUPPORT@conduent.com </a:t>
            </a:r>
            <a:endParaRPr lang="en-US" sz="1200" dirty="0"/>
          </a:p>
          <a:p>
            <a:r>
              <a:rPr lang="en-US" sz="1200" dirty="0" smtClean="0"/>
              <a:t>Provider </a:t>
            </a:r>
            <a:r>
              <a:rPr lang="en-US" sz="1200" dirty="0"/>
              <a:t>Enrollment Applications, Forms &amp; Instructions</a:t>
            </a:r>
          </a:p>
          <a:p>
            <a:endParaRPr lang="en-US" sz="1200" dirty="0"/>
          </a:p>
          <a:p>
            <a:r>
              <a:rPr lang="en-US" sz="1200" b="1" dirty="0"/>
              <a:t>NM Medicaid Recipient Helpdesk </a:t>
            </a:r>
            <a:r>
              <a:rPr lang="en-US" sz="1200" dirty="0"/>
              <a:t>– (888) 997 – 2583 or (505) 247 – 1042</a:t>
            </a:r>
          </a:p>
          <a:p>
            <a:r>
              <a:rPr lang="en-US" sz="1200" dirty="0"/>
              <a:t>Eligibility inquiries, Fee-for-Service Replacement Medicaid Identification Card, Enroll or change a Managed Care Organization and Eligibility application </a:t>
            </a:r>
            <a:r>
              <a:rPr lang="en-US" sz="1200" dirty="0" smtClean="0"/>
              <a:t>status</a:t>
            </a:r>
          </a:p>
          <a:p>
            <a:endParaRPr lang="en-US" sz="1200" dirty="0" smtClean="0"/>
          </a:p>
          <a:p>
            <a:r>
              <a:rPr lang="en-US" sz="1200" b="1" dirty="0" smtClean="0"/>
              <a:t>Medical Assistance Division</a:t>
            </a:r>
            <a:r>
              <a:rPr lang="en-US" sz="1200" b="1" dirty="0"/>
              <a:t>, Program </a:t>
            </a:r>
            <a:r>
              <a:rPr lang="en-US" sz="1200" b="1" dirty="0" smtClean="0"/>
              <a:t>Rules </a:t>
            </a:r>
            <a:r>
              <a:rPr lang="en-US" sz="1200" dirty="0"/>
              <a:t>– </a:t>
            </a:r>
            <a:r>
              <a:rPr lang="en-US" sz="1200" dirty="0" smtClean="0">
                <a:hlinkClick r:id="rId7"/>
              </a:rPr>
              <a:t>http://www.hsd.state.nm.us/providers/rules-nm-administrative-code-.aspx</a:t>
            </a:r>
            <a:endParaRPr lang="en-US" sz="1200" dirty="0" smtClean="0"/>
          </a:p>
          <a:p>
            <a:r>
              <a:rPr lang="en-US" sz="1200" dirty="0" smtClean="0"/>
              <a:t>NMAC for Programs administered by the Medical Assistance Division</a:t>
            </a:r>
            <a:r>
              <a:rPr lang="en-US" sz="1400" dirty="0" smtClean="0"/>
              <a:t/>
            </a:r>
            <a:br>
              <a:rPr lang="en-US" sz="1400" dirty="0" smtClean="0"/>
            </a:br>
            <a:r>
              <a:rPr lang="en-US" sz="1400" dirty="0" smtClean="0"/>
              <a:t/>
            </a:r>
            <a:br>
              <a:rPr lang="en-US" sz="1400" dirty="0" smtClean="0"/>
            </a:br>
            <a:r>
              <a:rPr lang="en-US" sz="1200" b="1" dirty="0" smtClean="0"/>
              <a:t>Yes </a:t>
            </a:r>
            <a:r>
              <a:rPr lang="en-US" sz="1200" b="1" dirty="0"/>
              <a:t>New Mexico - </a:t>
            </a:r>
            <a:r>
              <a:rPr lang="en-US" sz="1200" dirty="0">
                <a:hlinkClick r:id="rId8"/>
              </a:rPr>
              <a:t>https://</a:t>
            </a:r>
            <a:r>
              <a:rPr lang="en-US" sz="1200" dirty="0" smtClean="0">
                <a:hlinkClick r:id="rId8"/>
              </a:rPr>
              <a:t>www.yes.state.nm.us/yesnm/home/index</a:t>
            </a:r>
            <a:r>
              <a:rPr lang="en-US" sz="1200" dirty="0" smtClean="0"/>
              <a:t/>
            </a:r>
            <a:br>
              <a:rPr lang="en-US" sz="1200" dirty="0" smtClean="0"/>
            </a:br>
            <a:r>
              <a:rPr lang="en-US" sz="1200" dirty="0" smtClean="0"/>
              <a:t>Apply, check, update, or renew Medical Assistance (Medicaid) benefits</a:t>
            </a:r>
            <a:endParaRPr lang="en-US" sz="1400" dirty="0" smtClean="0"/>
          </a:p>
          <a:p>
            <a:endParaRPr lang="en-US" sz="1400" dirty="0"/>
          </a:p>
          <a:p>
            <a:r>
              <a:rPr lang="en-US" sz="2400" dirty="0" smtClean="0"/>
              <a:t/>
            </a:r>
            <a:br>
              <a:rPr lang="en-US" sz="2400" dirty="0" smtClean="0"/>
            </a:br>
            <a:r>
              <a:rPr lang="en-US" sz="2100" dirty="0" smtClean="0"/>
              <a:t/>
            </a:r>
            <a:br>
              <a:rPr lang="en-US" sz="2100" dirty="0" smtClean="0"/>
            </a:br>
            <a:endParaRPr lang="en-US" sz="2100" dirty="0"/>
          </a:p>
        </p:txBody>
      </p:sp>
      <p:sp>
        <p:nvSpPr>
          <p:cNvPr id="2" name="Rectangle 1"/>
          <p:cNvSpPr/>
          <p:nvPr/>
        </p:nvSpPr>
        <p:spPr>
          <a:xfrm>
            <a:off x="3895725" y="2847975"/>
            <a:ext cx="6667500" cy="5524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solidFill>
                <a:srgbClr val="FF0000"/>
              </a:solidFill>
            </a:endParaRPr>
          </a:p>
        </p:txBody>
      </p:sp>
      <p:sp>
        <p:nvSpPr>
          <p:cNvPr id="4" name="Line Callout 1 3"/>
          <p:cNvSpPr/>
          <p:nvPr/>
        </p:nvSpPr>
        <p:spPr>
          <a:xfrm>
            <a:off x="3895725" y="2847975"/>
            <a:ext cx="6667500" cy="552450"/>
          </a:xfrm>
          <a:prstGeom prst="borderCallout1">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solidFill>
                <a:srgbClr val="FFFFFE"/>
              </a:solidFill>
            </a:endParaRPr>
          </a:p>
        </p:txBody>
      </p:sp>
      <p:sp>
        <p:nvSpPr>
          <p:cNvPr id="11" name="Footer Placeholder 2"/>
          <p:cNvSpPr>
            <a:spLocks noGrp="1"/>
          </p:cNvSpPr>
          <p:nvPr>
            <p:ph type="ftr" sz="quarter" idx="11"/>
          </p:nvPr>
        </p:nvSpPr>
        <p:spPr>
          <a:xfrm>
            <a:off x="1862715" y="7627621"/>
            <a:ext cx="7514965" cy="438150"/>
          </a:xfrm>
        </p:spPr>
        <p:txBody>
          <a:bodyPr/>
          <a:lstStyle/>
          <a:p>
            <a:r>
              <a:rPr lang="en-US" dirty="0" smtClean="0"/>
              <a:t>Emergency Medical Services for Aliens (EMSA)</a:t>
            </a:r>
            <a:endParaRPr lang="en-US" dirty="0"/>
          </a:p>
        </p:txBody>
      </p:sp>
    </p:spTree>
    <p:extLst>
      <p:ext uri="{BB962C8B-B14F-4D97-AF65-F5344CB8AC3E}">
        <p14:creationId xmlns:p14="http://schemas.microsoft.com/office/powerpoint/2010/main" val="2725895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699" y="1397000"/>
            <a:ext cx="13581063" cy="1371600"/>
          </a:xfrm>
        </p:spPr>
        <p:txBody>
          <a:bodyPr/>
          <a:lstStyle/>
          <a:p>
            <a:r>
              <a:rPr lang="en-US" sz="4400" dirty="0" smtClean="0"/>
              <a:t>Getting Access to Bill on the Web Portal</a:t>
            </a:r>
            <a:endParaRPr lang="en-US" sz="4400" dirty="0"/>
          </a:p>
        </p:txBody>
      </p:sp>
      <p:sp>
        <p:nvSpPr>
          <p:cNvPr id="3" name="Date Placeholder 2"/>
          <p:cNvSpPr>
            <a:spLocks noGrp="1"/>
          </p:cNvSpPr>
          <p:nvPr>
            <p:ph type="dt" sz="half" idx="10"/>
          </p:nvPr>
        </p:nvSpPr>
        <p:spPr/>
        <p:txBody>
          <a:bodyPr/>
          <a:lstStyle/>
          <a:p>
            <a:r>
              <a:rPr lang="en-US" smtClean="0"/>
              <a:t>10/9/2017</a:t>
            </a:r>
            <a:endParaRPr lang="en-US" dirty="0"/>
          </a:p>
        </p:txBody>
      </p:sp>
      <p:sp>
        <p:nvSpPr>
          <p:cNvPr id="4" name="Footer Placeholder 3"/>
          <p:cNvSpPr>
            <a:spLocks noGrp="1"/>
          </p:cNvSpPr>
          <p:nvPr>
            <p:ph type="ftr" sz="quarter" idx="11"/>
          </p:nvPr>
        </p:nvSpPr>
        <p:spPr/>
        <p:txBody>
          <a:bodyPr/>
          <a:lstStyle/>
          <a:p>
            <a:r>
              <a:rPr lang="en-US" smtClean="0"/>
              <a:t>Family Planning Workshop</a:t>
            </a:r>
            <a:endParaRPr lang="en-US" dirty="0"/>
          </a:p>
        </p:txBody>
      </p:sp>
      <p:sp>
        <p:nvSpPr>
          <p:cNvPr id="5" name="Text Placeholder 4"/>
          <p:cNvSpPr>
            <a:spLocks noGrp="1"/>
          </p:cNvSpPr>
          <p:nvPr>
            <p:ph type="body" sz="quarter" idx="13"/>
          </p:nvPr>
        </p:nvSpPr>
        <p:spPr>
          <a:xfrm>
            <a:off x="520700" y="2260600"/>
            <a:ext cx="12872572" cy="2897027"/>
          </a:xfrm>
        </p:spPr>
        <p:txBody>
          <a:bodyPr/>
          <a:lstStyle/>
          <a:p>
            <a:pPr marL="342900" indent="-342900">
              <a:buFont typeface="Arial" panose="020B0604020202020204" pitchFamily="34" charset="0"/>
              <a:buChar char="•"/>
            </a:pPr>
            <a:r>
              <a:rPr lang="en-US" altLang="en-US" dirty="0" smtClean="0"/>
              <a:t>If you are currently not registered on to the New Mexico Medicaid Web Portal you can create an account using either your New Mexico Medicaid Provider ID or your NPI using the </a:t>
            </a:r>
            <a:r>
              <a:rPr lang="en-US" altLang="en-US" dirty="0"/>
              <a:t>following link: </a:t>
            </a:r>
            <a:r>
              <a:rPr lang="en-US" altLang="en-US" dirty="0">
                <a:hlinkClick r:id="rId2"/>
              </a:rPr>
              <a:t>https://</a:t>
            </a:r>
            <a:r>
              <a:rPr lang="en-US" altLang="en-US" dirty="0" smtClean="0">
                <a:hlinkClick r:id="rId2"/>
              </a:rPr>
              <a:t>nmmedicaid.portal.conduent.com/webportal/webRegistration/webRegStart</a:t>
            </a:r>
            <a:r>
              <a:rPr lang="en-US" altLang="en-US" dirty="0" smtClean="0"/>
              <a:t> </a:t>
            </a:r>
          </a:p>
          <a:p>
            <a:pPr marL="342900" indent="-342900">
              <a:buFont typeface="Arial" panose="020B0604020202020204" pitchFamily="34" charset="0"/>
              <a:buChar char="•"/>
            </a:pPr>
            <a:r>
              <a:rPr lang="en-US" altLang="en-US" dirty="0" smtClean="0"/>
              <a:t>If your New Mexico Provider ID or NPI is currently registered on the New Mexico Medicaid Web Portal but you do not have access to log in to the Web Portal please contact your Master Administrator.</a:t>
            </a:r>
          </a:p>
          <a:p>
            <a:pPr marL="342900" indent="-342900">
              <a:buFont typeface="Arial" panose="020B0604020202020204" pitchFamily="34" charset="0"/>
              <a:buChar char="•"/>
            </a:pPr>
            <a:r>
              <a:rPr lang="en-US" altLang="en-US" dirty="0" smtClean="0"/>
              <a:t>If you do not know if your Provider ID or NPI is registered on the New Mexico Medicaid Web Portal or if you do not know who your Master Administrator is, you can contact the HIPAA Helpdesk for further assistance at 1-800-299-7304 option 6, followed by option 4 or by email at </a:t>
            </a:r>
            <a:r>
              <a:rPr lang="en-US" altLang="en-US" dirty="0" smtClean="0">
                <a:hlinkClick r:id="rId3"/>
              </a:rPr>
              <a:t>HIPAA.Desk.NM@Conduent.com</a:t>
            </a:r>
            <a:r>
              <a:rPr lang="en-US" altLang="en-US" dirty="0" smtClean="0"/>
              <a:t>. </a:t>
            </a:r>
            <a:endParaRPr lang="en-US" altLang="en-US" dirty="0"/>
          </a:p>
        </p:txBody>
      </p:sp>
    </p:spTree>
    <p:extLst>
      <p:ext uri="{BB962C8B-B14F-4D97-AF65-F5344CB8AC3E}">
        <p14:creationId xmlns:p14="http://schemas.microsoft.com/office/powerpoint/2010/main" val="25007282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015866" y="3581400"/>
            <a:ext cx="7785734" cy="1371600"/>
          </a:xfrm>
          <a:solidFill>
            <a:schemeClr val="bg1"/>
          </a:solidFill>
        </p:spPr>
        <p:txBody>
          <a:bodyPr/>
          <a:lstStyle/>
          <a:p>
            <a:r>
              <a:rPr lang="en-US" dirty="0"/>
              <a:t>Claim Form Instructions</a:t>
            </a:r>
          </a:p>
        </p:txBody>
      </p:sp>
      <p:sp>
        <p:nvSpPr>
          <p:cNvPr id="8" name="Content Placeholder 7"/>
          <p:cNvSpPr>
            <a:spLocks noGrp="1"/>
          </p:cNvSpPr>
          <p:nvPr>
            <p:ph sz="quarter" idx="14"/>
          </p:nvPr>
        </p:nvSpPr>
        <p:spPr/>
        <p:txBody>
          <a:bodyPr/>
          <a:lstStyle/>
          <a:p>
            <a:r>
              <a:rPr lang="en-US" dirty="0" smtClean="0"/>
              <a:t>Conduent </a:t>
            </a:r>
          </a:p>
          <a:p>
            <a:r>
              <a:rPr lang="en-US" dirty="0" smtClean="0"/>
              <a:t>Government Healthcare Solutions</a:t>
            </a:r>
            <a:endParaRPr lang="en-US" dirty="0"/>
          </a:p>
        </p:txBody>
      </p:sp>
    </p:spTree>
    <p:extLst>
      <p:ext uri="{BB962C8B-B14F-4D97-AF65-F5344CB8AC3E}">
        <p14:creationId xmlns:p14="http://schemas.microsoft.com/office/powerpoint/2010/main" val="3597991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2290" y="1337313"/>
            <a:ext cx="7183426" cy="62701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2"/>
          <p:cNvSpPr>
            <a:spLocks noGrp="1" noChangeArrowheads="1"/>
          </p:cNvSpPr>
          <p:nvPr>
            <p:ph type="title"/>
          </p:nvPr>
        </p:nvSpPr>
        <p:spPr>
          <a:xfrm>
            <a:off x="944078" y="498110"/>
            <a:ext cx="12802744" cy="971550"/>
          </a:xfrm>
        </p:spPr>
        <p:txBody>
          <a:bodyPr/>
          <a:lstStyle/>
          <a:p>
            <a:pPr algn="l"/>
            <a:r>
              <a:rPr lang="en-US" sz="3600" dirty="0"/>
              <a:t>Where Do I Get a Copy of Claim Form Instructions?</a:t>
            </a:r>
            <a:r>
              <a:rPr lang="en-US" sz="3600" dirty="0">
                <a:solidFill>
                  <a:schemeClr val="accent3">
                    <a:lumMod val="50000"/>
                  </a:schemeClr>
                </a:solidFill>
              </a:rPr>
              <a:t>	</a:t>
            </a:r>
          </a:p>
        </p:txBody>
      </p:sp>
      <p:sp>
        <p:nvSpPr>
          <p:cNvPr id="3" name="TextBox 2"/>
          <p:cNvSpPr txBox="1"/>
          <p:nvPr/>
        </p:nvSpPr>
        <p:spPr>
          <a:xfrm>
            <a:off x="6400800" y="7513643"/>
            <a:ext cx="7086600" cy="531995"/>
          </a:xfrm>
          <a:prstGeom prst="rect">
            <a:avLst/>
          </a:prstGeom>
          <a:noFill/>
        </p:spPr>
        <p:txBody>
          <a:bodyPr wrap="square" lIns="130609" tIns="65305" rIns="130609" bIns="65305" rtlCol="0">
            <a:spAutoFit/>
          </a:bodyPr>
          <a:lstStyle/>
          <a:p>
            <a:pPr algn="r"/>
            <a:r>
              <a:rPr lang="en-US" sz="2300" i="1" dirty="0">
                <a:latin typeface="Arial"/>
              </a:rPr>
              <a:t>Continued on next screen… </a:t>
            </a:r>
            <a:r>
              <a:rPr lang="en-US" dirty="0" smtClean="0">
                <a:latin typeface="Arial"/>
              </a:rPr>
              <a:t> </a:t>
            </a:r>
            <a:endParaRPr lang="en-US" dirty="0">
              <a:latin typeface="Arial"/>
            </a:endParaRPr>
          </a:p>
        </p:txBody>
      </p:sp>
      <p:sp>
        <p:nvSpPr>
          <p:cNvPr id="6" name="Date Placeholder 5"/>
          <p:cNvSpPr>
            <a:spLocks noGrp="1"/>
          </p:cNvSpPr>
          <p:nvPr>
            <p:ph type="dt" sz="half" idx="2"/>
          </p:nvPr>
        </p:nvSpPr>
        <p:spPr/>
        <p:txBody>
          <a:bodyPr/>
          <a:lstStyle/>
          <a:p>
            <a:pPr>
              <a:defRPr/>
            </a:pPr>
            <a:r>
              <a:rPr lang="en-US" smtClean="0"/>
              <a:t>11/09/2017</a:t>
            </a:r>
            <a:endParaRPr dirty="0"/>
          </a:p>
        </p:txBody>
      </p:sp>
      <p:sp>
        <p:nvSpPr>
          <p:cNvPr id="11" name="Oval 10"/>
          <p:cNvSpPr/>
          <p:nvPr/>
        </p:nvSpPr>
        <p:spPr bwMode="auto">
          <a:xfrm>
            <a:off x="1505220" y="5124225"/>
            <a:ext cx="2080191" cy="360949"/>
          </a:xfrm>
          <a:prstGeom prst="ellipse">
            <a:avLst/>
          </a:prstGeom>
          <a:noFill/>
          <a:ln w="19050" cap="flat" cmpd="sng" algn="ctr">
            <a:solidFill>
              <a:srgbClr val="C00000"/>
            </a:solidFill>
            <a:prstDash val="solid"/>
            <a:round/>
            <a:headEnd type="none" w="med" len="med"/>
            <a:tailEnd type="none" w="med" len="med"/>
          </a:ln>
          <a:effectLst/>
        </p:spPr>
        <p:txBody>
          <a:bodyPr vert="horz" wrap="square" lIns="130609" tIns="130609" rIns="130609" bIns="130609" numCol="1" rtlCol="0" anchor="t" anchorCtr="0" compatLnSpc="1">
            <a:prstTxWarp prst="textNoShape">
              <a:avLst/>
            </a:prstTxWarp>
          </a:bodyPr>
          <a:lstStyle/>
          <a:p>
            <a:endParaRPr lang="en-US" sz="2900" dirty="0">
              <a:solidFill>
                <a:srgbClr val="FFFFFF"/>
              </a:solidFill>
              <a:latin typeface="Arial"/>
            </a:endParaRPr>
          </a:p>
        </p:txBody>
      </p:sp>
      <p:sp>
        <p:nvSpPr>
          <p:cNvPr id="12" name="Text Box 6"/>
          <p:cNvSpPr txBox="1">
            <a:spLocks noChangeArrowheads="1"/>
          </p:cNvSpPr>
          <p:nvPr/>
        </p:nvSpPr>
        <p:spPr bwMode="auto">
          <a:xfrm>
            <a:off x="9231975" y="3212434"/>
            <a:ext cx="5103949" cy="1455325"/>
          </a:xfrm>
          <a:prstGeom prst="rect">
            <a:avLst/>
          </a:prstGeom>
          <a:solidFill>
            <a:schemeClr val="bg1"/>
          </a:solidFill>
          <a:ln w="9525">
            <a:solidFill>
              <a:schemeClr val="tx1"/>
            </a:solidFill>
            <a:miter lim="800000"/>
            <a:headEnd/>
            <a:tailEnd/>
          </a:ln>
        </p:spPr>
        <p:txBody>
          <a:bodyPr wrap="square" lIns="130609" tIns="65305" rIns="130609" bIns="65305">
            <a:spAutoFit/>
          </a:bodyPr>
          <a:lstStyle/>
          <a:p>
            <a:r>
              <a:rPr lang="en-US" sz="2000" dirty="0">
                <a:latin typeface="Arial"/>
              </a:rPr>
              <a:t>On the WEB PORTAL: Click Providers </a:t>
            </a:r>
            <a:r>
              <a:rPr lang="en-US" sz="2000" dirty="0" smtClean="0">
                <a:latin typeface="Arial"/>
              </a:rPr>
              <a:t>then </a:t>
            </a:r>
            <a:r>
              <a:rPr lang="en-US" sz="2000" u="sng" dirty="0" smtClean="0">
                <a:solidFill>
                  <a:srgbClr val="C00000"/>
                </a:solidFill>
                <a:latin typeface="Arial"/>
              </a:rPr>
              <a:t>Forms, Publications, and Instructions </a:t>
            </a:r>
            <a:r>
              <a:rPr lang="en-US" sz="2000" dirty="0" smtClean="0">
                <a:latin typeface="Arial"/>
              </a:rPr>
              <a:t>under </a:t>
            </a:r>
            <a:r>
              <a:rPr lang="en-US" sz="2000" dirty="0">
                <a:latin typeface="Arial"/>
              </a:rPr>
              <a:t>Provider Information </a:t>
            </a:r>
            <a:r>
              <a:rPr lang="en-US" dirty="0">
                <a:solidFill>
                  <a:srgbClr val="C00000"/>
                </a:solidFill>
                <a:latin typeface="Arial"/>
              </a:rPr>
              <a:t/>
            </a:r>
            <a:br>
              <a:rPr lang="en-US" dirty="0">
                <a:solidFill>
                  <a:srgbClr val="C00000"/>
                </a:solidFill>
                <a:latin typeface="Arial"/>
              </a:rPr>
            </a:br>
            <a:endParaRPr lang="en-US" dirty="0">
              <a:solidFill>
                <a:srgbClr val="C00000"/>
              </a:solidFill>
              <a:latin typeface="Arial"/>
            </a:endParaRPr>
          </a:p>
        </p:txBody>
      </p:sp>
      <p:sp>
        <p:nvSpPr>
          <p:cNvPr id="13" name="Oval 12"/>
          <p:cNvSpPr/>
          <p:nvPr/>
        </p:nvSpPr>
        <p:spPr bwMode="auto">
          <a:xfrm>
            <a:off x="6821404" y="1708483"/>
            <a:ext cx="2298533" cy="451789"/>
          </a:xfrm>
          <a:prstGeom prst="ellipse">
            <a:avLst/>
          </a:prstGeom>
          <a:noFill/>
          <a:ln w="19050" cap="flat" cmpd="sng" algn="ctr">
            <a:solidFill>
              <a:srgbClr val="C00000"/>
            </a:solidFill>
            <a:prstDash val="solid"/>
            <a:round/>
            <a:headEnd type="none" w="med" len="med"/>
            <a:tailEnd type="none" w="med" len="med"/>
          </a:ln>
          <a:effectLst/>
        </p:spPr>
        <p:txBody>
          <a:bodyPr vert="horz" wrap="square" lIns="130609" tIns="130609" rIns="130609" bIns="130609" numCol="1" rtlCol="0" anchor="t" anchorCtr="0" compatLnSpc="1">
            <a:prstTxWarp prst="textNoShape">
              <a:avLst/>
            </a:prstTxWarp>
          </a:bodyPr>
          <a:lstStyle/>
          <a:p>
            <a:endParaRPr lang="en-US" sz="2900" dirty="0">
              <a:solidFill>
                <a:srgbClr val="FFFFFF"/>
              </a:solidFill>
              <a:latin typeface="Arial"/>
            </a:endParaRPr>
          </a:p>
        </p:txBody>
      </p:sp>
    </p:spTree>
    <p:extLst>
      <p:ext uri="{BB962C8B-B14F-4D97-AF65-F5344CB8AC3E}">
        <p14:creationId xmlns:p14="http://schemas.microsoft.com/office/powerpoint/2010/main" val="22567302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371475" y="274320"/>
            <a:ext cx="12058650" cy="868680"/>
          </a:xfrm>
        </p:spPr>
        <p:txBody>
          <a:bodyPr>
            <a:noAutofit/>
          </a:bodyPr>
          <a:lstStyle/>
          <a:p>
            <a:pPr algn="l"/>
            <a:r>
              <a:rPr lang="en-US" sz="4000" dirty="0"/>
              <a:t>Where Do I Get a Copy of Claim Form Instructions?</a:t>
            </a:r>
          </a:p>
        </p:txBody>
      </p:sp>
      <p:sp>
        <p:nvSpPr>
          <p:cNvPr id="5" name="Line 5"/>
          <p:cNvSpPr>
            <a:spLocks noChangeShapeType="1"/>
          </p:cNvSpPr>
          <p:nvPr/>
        </p:nvSpPr>
        <p:spPr bwMode="auto">
          <a:xfrm>
            <a:off x="13289280" y="2297430"/>
            <a:ext cx="0" cy="3291840"/>
          </a:xfrm>
          <a:prstGeom prst="line">
            <a:avLst/>
          </a:prstGeom>
          <a:ln>
            <a:solidFill>
              <a:srgbClr val="C00000"/>
            </a:solidFill>
            <a:headEnd/>
            <a:tailEnd type="triangle" w="med" len="med"/>
          </a:ln>
        </p:spPr>
        <p:style>
          <a:lnRef idx="2">
            <a:schemeClr val="accent1"/>
          </a:lnRef>
          <a:fillRef idx="0">
            <a:schemeClr val="accent1"/>
          </a:fillRef>
          <a:effectRef idx="1">
            <a:schemeClr val="accent1"/>
          </a:effectRef>
          <a:fontRef idx="minor">
            <a:schemeClr val="tx1"/>
          </a:fontRef>
        </p:style>
        <p:txBody>
          <a:bodyPr wrap="none" lIns="130609" tIns="65305" rIns="130609" bIns="65305"/>
          <a:lstStyle/>
          <a:p>
            <a:endParaRPr lang="en-US" dirty="0"/>
          </a:p>
        </p:txBody>
      </p:sp>
      <p:pic>
        <p:nvPicPr>
          <p:cNvPr id="92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9181" y="1251586"/>
            <a:ext cx="11132819" cy="572643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 Box 8"/>
          <p:cNvSpPr txBox="1">
            <a:spLocks noChangeArrowheads="1"/>
          </p:cNvSpPr>
          <p:nvPr/>
        </p:nvSpPr>
        <p:spPr bwMode="auto">
          <a:xfrm>
            <a:off x="12222480" y="5897882"/>
            <a:ext cx="4023360" cy="655106"/>
          </a:xfrm>
          <a:prstGeom prst="rect">
            <a:avLst/>
          </a:prstGeom>
          <a:noFill/>
          <a:ln w="9525">
            <a:noFill/>
            <a:miter lim="800000"/>
            <a:headEnd/>
            <a:tailEnd/>
          </a:ln>
        </p:spPr>
        <p:txBody>
          <a:bodyPr lIns="130609" tIns="65305" rIns="130609" bIns="65305">
            <a:spAutoFit/>
          </a:bodyPr>
          <a:lstStyle/>
          <a:p>
            <a:pPr eaLnBrk="1" hangingPunct="1"/>
            <a:r>
              <a:rPr lang="en-US" sz="3400" dirty="0">
                <a:solidFill>
                  <a:schemeClr val="accent3">
                    <a:lumMod val="50000"/>
                  </a:schemeClr>
                </a:solidFill>
                <a:latin typeface="Times New Roman" pitchFamily="18" charset="0"/>
              </a:rPr>
              <a:t>Open file</a:t>
            </a:r>
          </a:p>
        </p:txBody>
      </p:sp>
      <p:sp>
        <p:nvSpPr>
          <p:cNvPr id="11" name="Text Box 6"/>
          <p:cNvSpPr txBox="1">
            <a:spLocks noChangeArrowheads="1"/>
          </p:cNvSpPr>
          <p:nvPr/>
        </p:nvSpPr>
        <p:spPr bwMode="auto">
          <a:xfrm>
            <a:off x="12593955" y="1119104"/>
            <a:ext cx="1390650" cy="1178326"/>
          </a:xfrm>
          <a:prstGeom prst="rect">
            <a:avLst/>
          </a:prstGeom>
          <a:solidFill>
            <a:schemeClr val="bg1"/>
          </a:solidFill>
          <a:ln w="9525">
            <a:noFill/>
            <a:miter lim="800000"/>
            <a:headEnd/>
            <a:tailEnd/>
          </a:ln>
        </p:spPr>
        <p:txBody>
          <a:bodyPr wrap="square" lIns="130609" tIns="65305" rIns="130609" bIns="65305">
            <a:spAutoFit/>
          </a:bodyPr>
          <a:lstStyle/>
          <a:p>
            <a:pPr eaLnBrk="1" hangingPunct="1"/>
            <a:r>
              <a:rPr lang="en-US" sz="3400" dirty="0">
                <a:solidFill>
                  <a:schemeClr val="accent3">
                    <a:lumMod val="50000"/>
                  </a:schemeClr>
                </a:solidFill>
                <a:latin typeface="Times New Roman" pitchFamily="18" charset="0"/>
              </a:rPr>
              <a:t>Scroll down</a:t>
            </a:r>
          </a:p>
        </p:txBody>
      </p:sp>
      <p:sp>
        <p:nvSpPr>
          <p:cNvPr id="9" name="Oval 8"/>
          <p:cNvSpPr/>
          <p:nvPr/>
        </p:nvSpPr>
        <p:spPr bwMode="auto">
          <a:xfrm>
            <a:off x="1219200" y="4937760"/>
            <a:ext cx="10728960" cy="2468880"/>
          </a:xfrm>
          <a:prstGeom prst="ellipse">
            <a:avLst/>
          </a:prstGeom>
          <a:noFill/>
          <a:ln w="19050" cap="flat" cmpd="sng" algn="ctr">
            <a:solidFill>
              <a:srgbClr val="C00000"/>
            </a:solidFill>
            <a:prstDash val="solid"/>
            <a:round/>
            <a:headEnd type="none" w="med" len="med"/>
            <a:tailEnd type="none" w="med" len="med"/>
          </a:ln>
          <a:effectLst/>
        </p:spPr>
        <p:txBody>
          <a:bodyPr vert="horz" wrap="square" lIns="130609" tIns="130609" rIns="130609" bIns="130609" numCol="1" rtlCol="0" anchor="t" anchorCtr="0" compatLnSpc="1">
            <a:prstTxWarp prst="textNoShape">
              <a:avLst/>
            </a:prstTxWarp>
          </a:bodyPr>
          <a:lstStyle/>
          <a:p>
            <a:pPr defTabSz="1306090" fontAlgn="base">
              <a:spcBef>
                <a:spcPct val="0"/>
              </a:spcBef>
              <a:spcAft>
                <a:spcPct val="0"/>
              </a:spcAft>
            </a:pPr>
            <a:endParaRPr lang="en-US" sz="2900" dirty="0">
              <a:solidFill>
                <a:srgbClr val="C00000"/>
              </a:solidFill>
            </a:endParaRPr>
          </a:p>
        </p:txBody>
      </p:sp>
      <p:sp>
        <p:nvSpPr>
          <p:cNvPr id="3" name="Date Placeholder 2"/>
          <p:cNvSpPr>
            <a:spLocks noGrp="1"/>
          </p:cNvSpPr>
          <p:nvPr>
            <p:ph type="dt" sz="half" idx="2"/>
          </p:nvPr>
        </p:nvSpPr>
        <p:spPr/>
        <p:txBody>
          <a:bodyPr/>
          <a:lstStyle/>
          <a:p>
            <a:pPr>
              <a:defRPr/>
            </a:pPr>
            <a:r>
              <a:rPr lang="en-US" smtClean="0"/>
              <a:t>11/09/2017</a:t>
            </a:r>
            <a:endParaRPr lang="en-US" dirty="0"/>
          </a:p>
        </p:txBody>
      </p:sp>
    </p:spTree>
    <p:extLst>
      <p:ext uri="{BB962C8B-B14F-4D97-AF65-F5344CB8AC3E}">
        <p14:creationId xmlns:p14="http://schemas.microsoft.com/office/powerpoint/2010/main" val="34925549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72" name="Text Box 20"/>
          <p:cNvSpPr txBox="1">
            <a:spLocks noChangeArrowheads="1"/>
          </p:cNvSpPr>
          <p:nvPr/>
        </p:nvSpPr>
        <p:spPr bwMode="auto">
          <a:xfrm>
            <a:off x="4511041" y="1661115"/>
            <a:ext cx="6382432" cy="885938"/>
          </a:xfrm>
          <a:prstGeom prst="rect">
            <a:avLst/>
          </a:prstGeom>
          <a:noFill/>
          <a:ln w="38100">
            <a:noFill/>
            <a:miter lim="800000"/>
            <a:headEnd/>
            <a:tailEnd/>
          </a:ln>
        </p:spPr>
        <p:txBody>
          <a:bodyPr wrap="none" lIns="130609" tIns="65305" rIns="130609" bIns="65305">
            <a:spAutoFit/>
          </a:bodyPr>
          <a:lstStyle/>
          <a:p>
            <a:pPr>
              <a:spcBef>
                <a:spcPct val="50000"/>
              </a:spcBef>
            </a:pPr>
            <a:r>
              <a:rPr lang="en-US" sz="4600" b="1" dirty="0">
                <a:solidFill>
                  <a:srgbClr val="34BCBA">
                    <a:lumMod val="50000"/>
                  </a:srgbClr>
                </a:solidFill>
              </a:rPr>
              <a:t> </a:t>
            </a:r>
            <a:r>
              <a:rPr lang="en-US" sz="4900" b="1" dirty="0" smtClean="0">
                <a:solidFill>
                  <a:srgbClr val="34BCBA">
                    <a:lumMod val="75000"/>
                  </a:srgbClr>
                </a:solidFill>
              </a:rPr>
              <a:t>91704900085000001</a:t>
            </a:r>
            <a:endParaRPr lang="en-US" sz="4900" b="1" dirty="0">
              <a:solidFill>
                <a:srgbClr val="34BCBA">
                  <a:lumMod val="75000"/>
                </a:srgbClr>
              </a:solidFill>
            </a:endParaRPr>
          </a:p>
        </p:txBody>
      </p:sp>
      <p:sp>
        <p:nvSpPr>
          <p:cNvPr id="100355" name="Line 3"/>
          <p:cNvSpPr>
            <a:spLocks noChangeShapeType="1"/>
          </p:cNvSpPr>
          <p:nvPr/>
        </p:nvSpPr>
        <p:spPr bwMode="auto">
          <a:xfrm flipH="1">
            <a:off x="4267200" y="2324103"/>
            <a:ext cx="609600" cy="635903"/>
          </a:xfrm>
          <a:prstGeom prst="line">
            <a:avLst/>
          </a:prstGeom>
          <a:ln>
            <a:headEnd/>
            <a:tailEnd type="triangle" w="med" len="med"/>
          </a:ln>
        </p:spPr>
        <p:style>
          <a:lnRef idx="3">
            <a:schemeClr val="accent1"/>
          </a:lnRef>
          <a:fillRef idx="0">
            <a:schemeClr val="accent1"/>
          </a:fillRef>
          <a:effectRef idx="2">
            <a:schemeClr val="accent1"/>
          </a:effectRef>
          <a:fontRef idx="minor">
            <a:schemeClr val="tx1"/>
          </a:fontRef>
        </p:style>
        <p:txBody>
          <a:bodyPr lIns="130609" tIns="65305" rIns="130609" bIns="65305"/>
          <a:lstStyle/>
          <a:p>
            <a:endParaRPr lang="en-US" dirty="0">
              <a:solidFill>
                <a:srgbClr val="000000"/>
              </a:solidFill>
            </a:endParaRPr>
          </a:p>
        </p:txBody>
      </p:sp>
      <p:sp>
        <p:nvSpPr>
          <p:cNvPr id="100356" name="Text Box 4"/>
          <p:cNvSpPr txBox="1">
            <a:spLocks noChangeArrowheads="1"/>
          </p:cNvSpPr>
          <p:nvPr/>
        </p:nvSpPr>
        <p:spPr bwMode="auto">
          <a:xfrm>
            <a:off x="731520" y="2468882"/>
            <a:ext cx="3535680" cy="5487198"/>
          </a:xfrm>
          <a:prstGeom prst="rect">
            <a:avLst/>
          </a:prstGeom>
          <a:solidFill>
            <a:srgbClr val="00B0F0">
              <a:alpha val="50000"/>
            </a:srgbClr>
          </a:solidFill>
          <a:ln w="9525">
            <a:noFill/>
            <a:miter lim="800000"/>
            <a:headEnd/>
            <a:tailEnd/>
          </a:ln>
        </p:spPr>
        <p:txBody>
          <a:bodyPr wrap="square" lIns="130609" tIns="65305" rIns="130609" bIns="65305">
            <a:spAutoFit/>
          </a:bodyPr>
          <a:lstStyle/>
          <a:p>
            <a:pPr>
              <a:spcBef>
                <a:spcPct val="50000"/>
              </a:spcBef>
            </a:pPr>
            <a:r>
              <a:rPr lang="en-US" sz="2400" b="1" dirty="0">
                <a:solidFill>
                  <a:srgbClr val="000000"/>
                </a:solidFill>
              </a:rPr>
              <a:t>The first digit indicates what the claim “media” is:</a:t>
            </a:r>
          </a:p>
          <a:p>
            <a:pPr>
              <a:spcBef>
                <a:spcPct val="50000"/>
              </a:spcBef>
            </a:pPr>
            <a:r>
              <a:rPr lang="en-US" sz="2400" b="1" dirty="0">
                <a:solidFill>
                  <a:srgbClr val="000000"/>
                </a:solidFill>
              </a:rPr>
              <a:t>2 = electronic crossover</a:t>
            </a:r>
          </a:p>
          <a:p>
            <a:pPr>
              <a:spcBef>
                <a:spcPct val="50000"/>
              </a:spcBef>
            </a:pPr>
            <a:r>
              <a:rPr lang="en-US" sz="2400" b="1" dirty="0">
                <a:solidFill>
                  <a:srgbClr val="000000"/>
                </a:solidFill>
              </a:rPr>
              <a:t>3 = other electronic claim</a:t>
            </a:r>
          </a:p>
          <a:p>
            <a:pPr>
              <a:spcBef>
                <a:spcPct val="50000"/>
              </a:spcBef>
            </a:pPr>
            <a:r>
              <a:rPr lang="en-US" sz="2400" b="1" dirty="0">
                <a:solidFill>
                  <a:srgbClr val="000000"/>
                </a:solidFill>
              </a:rPr>
              <a:t>4 = system generated            claim or adjustment</a:t>
            </a:r>
          </a:p>
          <a:p>
            <a:pPr>
              <a:spcBef>
                <a:spcPct val="50000"/>
              </a:spcBef>
            </a:pPr>
            <a:r>
              <a:rPr lang="en-US" sz="2400" b="1" dirty="0">
                <a:solidFill>
                  <a:srgbClr val="000000"/>
                </a:solidFill>
              </a:rPr>
              <a:t>8 = paper claim</a:t>
            </a:r>
          </a:p>
          <a:p>
            <a:pPr>
              <a:spcBef>
                <a:spcPct val="50000"/>
              </a:spcBef>
            </a:pPr>
            <a:r>
              <a:rPr lang="en-US" sz="2400" b="1" dirty="0">
                <a:solidFill>
                  <a:srgbClr val="000000"/>
                </a:solidFill>
              </a:rPr>
              <a:t>9 = Web portal claim entry</a:t>
            </a:r>
          </a:p>
        </p:txBody>
      </p:sp>
      <p:sp>
        <p:nvSpPr>
          <p:cNvPr id="100357" name="Line 5"/>
          <p:cNvSpPr>
            <a:spLocks noChangeShapeType="1"/>
          </p:cNvSpPr>
          <p:nvPr/>
        </p:nvSpPr>
        <p:spPr bwMode="auto">
          <a:xfrm>
            <a:off x="5536400" y="2419904"/>
            <a:ext cx="0" cy="1442032"/>
          </a:xfrm>
          <a:prstGeom prst="line">
            <a:avLst/>
          </a:prstGeom>
          <a:ln>
            <a:headEnd/>
            <a:tailEnd type="triangle" w="med" len="med"/>
          </a:ln>
        </p:spPr>
        <p:style>
          <a:lnRef idx="3">
            <a:schemeClr val="accent1"/>
          </a:lnRef>
          <a:fillRef idx="0">
            <a:schemeClr val="accent1"/>
          </a:fillRef>
          <a:effectRef idx="2">
            <a:schemeClr val="accent1"/>
          </a:effectRef>
          <a:fontRef idx="minor">
            <a:schemeClr val="tx1"/>
          </a:fontRef>
        </p:style>
        <p:txBody>
          <a:bodyPr lIns="130609" tIns="65305" rIns="130609" bIns="65305"/>
          <a:lstStyle/>
          <a:p>
            <a:endParaRPr lang="en-US" dirty="0">
              <a:solidFill>
                <a:srgbClr val="000000"/>
              </a:solidFill>
            </a:endParaRPr>
          </a:p>
        </p:txBody>
      </p:sp>
      <p:sp>
        <p:nvSpPr>
          <p:cNvPr id="100358" name="Text Box 6"/>
          <p:cNvSpPr txBox="1">
            <a:spLocks noChangeArrowheads="1"/>
          </p:cNvSpPr>
          <p:nvPr/>
        </p:nvSpPr>
        <p:spPr bwMode="auto">
          <a:xfrm>
            <a:off x="4754880" y="3861936"/>
            <a:ext cx="1828800" cy="2347877"/>
          </a:xfrm>
          <a:prstGeom prst="rect">
            <a:avLst/>
          </a:prstGeom>
          <a:solidFill>
            <a:srgbClr val="0099CC">
              <a:alpha val="50195"/>
            </a:srgbClr>
          </a:solidFill>
          <a:ln w="9525">
            <a:noFill/>
            <a:miter lim="800000"/>
            <a:headEnd/>
            <a:tailEnd/>
          </a:ln>
        </p:spPr>
        <p:txBody>
          <a:bodyPr wrap="square" lIns="130609" tIns="65305" rIns="130609" bIns="65305">
            <a:spAutoFit/>
          </a:bodyPr>
          <a:lstStyle/>
          <a:p>
            <a:pPr>
              <a:spcBef>
                <a:spcPct val="50000"/>
              </a:spcBef>
            </a:pPr>
            <a:r>
              <a:rPr lang="en-US" sz="2400" b="1" dirty="0">
                <a:solidFill>
                  <a:srgbClr val="000000"/>
                </a:solidFill>
              </a:rPr>
              <a:t>The last two digits of the year the claim was received</a:t>
            </a:r>
          </a:p>
        </p:txBody>
      </p:sp>
      <p:sp>
        <p:nvSpPr>
          <p:cNvPr id="100359" name="Line 7"/>
          <p:cNvSpPr>
            <a:spLocks noChangeShapeType="1"/>
          </p:cNvSpPr>
          <p:nvPr/>
        </p:nvSpPr>
        <p:spPr bwMode="auto">
          <a:xfrm>
            <a:off x="6583680" y="2419904"/>
            <a:ext cx="853440" cy="2102383"/>
          </a:xfrm>
          <a:prstGeom prst="line">
            <a:avLst/>
          </a:prstGeom>
          <a:ln>
            <a:headEnd/>
            <a:tailEnd type="triangle" w="med" len="med"/>
          </a:ln>
        </p:spPr>
        <p:style>
          <a:lnRef idx="3">
            <a:schemeClr val="accent1"/>
          </a:lnRef>
          <a:fillRef idx="0">
            <a:schemeClr val="accent1"/>
          </a:fillRef>
          <a:effectRef idx="2">
            <a:schemeClr val="accent1"/>
          </a:effectRef>
          <a:fontRef idx="minor">
            <a:schemeClr val="tx1"/>
          </a:fontRef>
        </p:style>
        <p:txBody>
          <a:bodyPr lIns="130609" tIns="65305" rIns="130609" bIns="65305"/>
          <a:lstStyle/>
          <a:p>
            <a:endParaRPr lang="en-US" dirty="0">
              <a:solidFill>
                <a:srgbClr val="000000"/>
              </a:solidFill>
            </a:endParaRPr>
          </a:p>
        </p:txBody>
      </p:sp>
      <p:sp>
        <p:nvSpPr>
          <p:cNvPr id="100360" name="Text Box 8"/>
          <p:cNvSpPr txBox="1">
            <a:spLocks noChangeArrowheads="1"/>
          </p:cNvSpPr>
          <p:nvPr/>
        </p:nvSpPr>
        <p:spPr bwMode="auto">
          <a:xfrm>
            <a:off x="6827520" y="4518663"/>
            <a:ext cx="2194560" cy="1732324"/>
          </a:xfrm>
          <a:prstGeom prst="rect">
            <a:avLst/>
          </a:prstGeom>
          <a:solidFill>
            <a:srgbClr val="0099CC">
              <a:alpha val="50195"/>
            </a:srgbClr>
          </a:solidFill>
          <a:ln w="9525">
            <a:noFill/>
            <a:miter lim="800000"/>
            <a:headEnd/>
            <a:tailEnd/>
          </a:ln>
        </p:spPr>
        <p:txBody>
          <a:bodyPr wrap="square" lIns="130609" tIns="65305" rIns="130609" bIns="65305">
            <a:spAutoFit/>
          </a:bodyPr>
          <a:lstStyle/>
          <a:p>
            <a:pPr>
              <a:spcBef>
                <a:spcPct val="50000"/>
              </a:spcBef>
            </a:pPr>
            <a:r>
              <a:rPr lang="en-US" b="1" dirty="0">
                <a:solidFill>
                  <a:srgbClr val="000000"/>
                </a:solidFill>
              </a:rPr>
              <a:t>The numeric day of the year.</a:t>
            </a:r>
          </a:p>
        </p:txBody>
      </p:sp>
      <p:sp>
        <p:nvSpPr>
          <p:cNvPr id="100361" name="Line 9"/>
          <p:cNvSpPr>
            <a:spLocks noChangeShapeType="1"/>
          </p:cNvSpPr>
          <p:nvPr/>
        </p:nvSpPr>
        <p:spPr bwMode="auto">
          <a:xfrm>
            <a:off x="6185042" y="6209812"/>
            <a:ext cx="398637" cy="229087"/>
          </a:xfrm>
          <a:prstGeom prst="line">
            <a:avLst/>
          </a:prstGeom>
          <a:ln>
            <a:headEnd/>
            <a:tailEnd/>
          </a:ln>
        </p:spPr>
        <p:style>
          <a:lnRef idx="3">
            <a:schemeClr val="accent1"/>
          </a:lnRef>
          <a:fillRef idx="0">
            <a:schemeClr val="accent1"/>
          </a:fillRef>
          <a:effectRef idx="2">
            <a:schemeClr val="accent1"/>
          </a:effectRef>
          <a:fontRef idx="minor">
            <a:schemeClr val="tx1"/>
          </a:fontRef>
        </p:style>
        <p:txBody>
          <a:bodyPr lIns="130609" tIns="65305" rIns="130609" bIns="65305"/>
          <a:lstStyle/>
          <a:p>
            <a:endParaRPr lang="en-US" dirty="0">
              <a:solidFill>
                <a:srgbClr val="000000"/>
              </a:solidFill>
            </a:endParaRPr>
          </a:p>
        </p:txBody>
      </p:sp>
      <p:sp>
        <p:nvSpPr>
          <p:cNvPr id="100362" name="Line 10"/>
          <p:cNvSpPr>
            <a:spLocks noChangeShapeType="1"/>
          </p:cNvSpPr>
          <p:nvPr/>
        </p:nvSpPr>
        <p:spPr bwMode="auto">
          <a:xfrm flipH="1">
            <a:off x="6583680" y="6250986"/>
            <a:ext cx="721246" cy="187913"/>
          </a:xfrm>
          <a:prstGeom prst="line">
            <a:avLst/>
          </a:prstGeom>
          <a:ln>
            <a:headEnd/>
            <a:tailEnd/>
          </a:ln>
        </p:spPr>
        <p:style>
          <a:lnRef idx="3">
            <a:schemeClr val="accent1"/>
          </a:lnRef>
          <a:fillRef idx="0">
            <a:schemeClr val="accent1"/>
          </a:fillRef>
          <a:effectRef idx="2">
            <a:schemeClr val="accent1"/>
          </a:effectRef>
          <a:fontRef idx="minor">
            <a:schemeClr val="tx1"/>
          </a:fontRef>
        </p:style>
        <p:txBody>
          <a:bodyPr lIns="130609" tIns="65305" rIns="130609" bIns="65305"/>
          <a:lstStyle/>
          <a:p>
            <a:endParaRPr lang="en-US" dirty="0">
              <a:solidFill>
                <a:srgbClr val="000000"/>
              </a:solidFill>
            </a:endParaRPr>
          </a:p>
        </p:txBody>
      </p:sp>
      <p:sp>
        <p:nvSpPr>
          <p:cNvPr id="100363" name="Text Box 11"/>
          <p:cNvSpPr txBox="1">
            <a:spLocks noChangeArrowheads="1"/>
          </p:cNvSpPr>
          <p:nvPr/>
        </p:nvSpPr>
        <p:spPr bwMode="auto">
          <a:xfrm>
            <a:off x="4998720" y="6438903"/>
            <a:ext cx="7437120" cy="1732324"/>
          </a:xfrm>
          <a:prstGeom prst="rect">
            <a:avLst/>
          </a:prstGeom>
          <a:solidFill>
            <a:srgbClr val="0099CC">
              <a:alpha val="50195"/>
            </a:srgbClr>
          </a:solidFill>
          <a:ln w="9525">
            <a:noFill/>
            <a:miter lim="800000"/>
            <a:headEnd/>
            <a:tailEnd/>
          </a:ln>
        </p:spPr>
        <p:txBody>
          <a:bodyPr wrap="square" lIns="130609" tIns="65305" rIns="130609" bIns="65305">
            <a:spAutoFit/>
          </a:bodyPr>
          <a:lstStyle/>
          <a:p>
            <a:pPr>
              <a:spcBef>
                <a:spcPct val="50000"/>
              </a:spcBef>
            </a:pPr>
            <a:r>
              <a:rPr lang="en-US" b="1" dirty="0">
                <a:solidFill>
                  <a:srgbClr val="000000"/>
                </a:solidFill>
              </a:rPr>
              <a:t>This is the Julian Date - this represents the date the claim was received by </a:t>
            </a:r>
            <a:r>
              <a:rPr lang="en-US" b="1" dirty="0" smtClean="0">
                <a:solidFill>
                  <a:srgbClr val="000000"/>
                </a:solidFill>
              </a:rPr>
              <a:t>Conduent: </a:t>
            </a:r>
            <a:r>
              <a:rPr lang="en-US" b="1" dirty="0">
                <a:solidFill>
                  <a:srgbClr val="000000"/>
                </a:solidFill>
              </a:rPr>
              <a:t>this claim was received the 49</a:t>
            </a:r>
            <a:r>
              <a:rPr lang="en-US" b="1" baseline="30000" dirty="0">
                <a:solidFill>
                  <a:srgbClr val="000000"/>
                </a:solidFill>
              </a:rPr>
              <a:t>th</a:t>
            </a:r>
            <a:r>
              <a:rPr lang="en-US" b="1" dirty="0">
                <a:solidFill>
                  <a:srgbClr val="000000"/>
                </a:solidFill>
              </a:rPr>
              <a:t> day of </a:t>
            </a:r>
            <a:r>
              <a:rPr lang="en-US" b="1" dirty="0" smtClean="0">
                <a:solidFill>
                  <a:srgbClr val="000000"/>
                </a:solidFill>
              </a:rPr>
              <a:t>2017, </a:t>
            </a:r>
            <a:r>
              <a:rPr lang="en-US" b="1" dirty="0">
                <a:solidFill>
                  <a:srgbClr val="000000"/>
                </a:solidFill>
              </a:rPr>
              <a:t>or February 18, </a:t>
            </a:r>
            <a:r>
              <a:rPr lang="en-US" b="1" dirty="0" smtClean="0">
                <a:solidFill>
                  <a:srgbClr val="000000"/>
                </a:solidFill>
              </a:rPr>
              <a:t>2017</a:t>
            </a:r>
            <a:endParaRPr lang="en-US" b="1" dirty="0">
              <a:solidFill>
                <a:srgbClr val="000000"/>
              </a:solidFill>
            </a:endParaRPr>
          </a:p>
        </p:txBody>
      </p:sp>
      <p:sp>
        <p:nvSpPr>
          <p:cNvPr id="100364" name="Line 12"/>
          <p:cNvSpPr>
            <a:spLocks noChangeShapeType="1"/>
          </p:cNvSpPr>
          <p:nvPr/>
        </p:nvSpPr>
        <p:spPr bwMode="auto">
          <a:xfrm>
            <a:off x="7702257" y="2388956"/>
            <a:ext cx="919229" cy="4602"/>
          </a:xfrm>
          <a:prstGeom prst="line">
            <a:avLst/>
          </a:prstGeom>
          <a:ln>
            <a:headEnd/>
            <a:tailEnd/>
          </a:ln>
        </p:spPr>
        <p:style>
          <a:lnRef idx="3">
            <a:schemeClr val="accent1"/>
          </a:lnRef>
          <a:fillRef idx="0">
            <a:schemeClr val="accent1"/>
          </a:fillRef>
          <a:effectRef idx="2">
            <a:schemeClr val="accent1"/>
          </a:effectRef>
          <a:fontRef idx="minor">
            <a:schemeClr val="tx1"/>
          </a:fontRef>
        </p:style>
        <p:txBody>
          <a:bodyPr lIns="130609" tIns="65305" rIns="130609" bIns="65305"/>
          <a:lstStyle/>
          <a:p>
            <a:endParaRPr lang="en-US" dirty="0">
              <a:solidFill>
                <a:srgbClr val="000000"/>
              </a:solidFill>
            </a:endParaRPr>
          </a:p>
        </p:txBody>
      </p:sp>
      <p:sp>
        <p:nvSpPr>
          <p:cNvPr id="100365" name="Line 13"/>
          <p:cNvSpPr>
            <a:spLocks noChangeShapeType="1"/>
          </p:cNvSpPr>
          <p:nvPr/>
        </p:nvSpPr>
        <p:spPr bwMode="auto">
          <a:xfrm>
            <a:off x="8412480" y="2457086"/>
            <a:ext cx="0" cy="1005840"/>
          </a:xfrm>
          <a:prstGeom prst="line">
            <a:avLst/>
          </a:prstGeom>
          <a:ln>
            <a:headEnd/>
            <a:tailEnd type="triangle" w="med" len="med"/>
          </a:ln>
        </p:spPr>
        <p:style>
          <a:lnRef idx="3">
            <a:schemeClr val="accent1"/>
          </a:lnRef>
          <a:fillRef idx="0">
            <a:schemeClr val="accent1"/>
          </a:fillRef>
          <a:effectRef idx="2">
            <a:schemeClr val="accent1"/>
          </a:effectRef>
          <a:fontRef idx="minor">
            <a:schemeClr val="tx1"/>
          </a:fontRef>
        </p:style>
        <p:txBody>
          <a:bodyPr lIns="130609" tIns="65305" rIns="130609" bIns="65305"/>
          <a:lstStyle/>
          <a:p>
            <a:endParaRPr lang="en-US" dirty="0">
              <a:solidFill>
                <a:srgbClr val="000000"/>
              </a:solidFill>
            </a:endParaRPr>
          </a:p>
        </p:txBody>
      </p:sp>
      <p:sp>
        <p:nvSpPr>
          <p:cNvPr id="100366" name="Text Box 14"/>
          <p:cNvSpPr txBox="1">
            <a:spLocks noChangeArrowheads="1"/>
          </p:cNvSpPr>
          <p:nvPr/>
        </p:nvSpPr>
        <p:spPr bwMode="auto">
          <a:xfrm>
            <a:off x="7559040" y="3329941"/>
            <a:ext cx="2560320" cy="531995"/>
          </a:xfrm>
          <a:prstGeom prst="rect">
            <a:avLst/>
          </a:prstGeom>
          <a:solidFill>
            <a:srgbClr val="0099CC">
              <a:alpha val="50195"/>
            </a:srgbClr>
          </a:solidFill>
          <a:ln w="9525">
            <a:noFill/>
            <a:miter lim="800000"/>
            <a:headEnd/>
            <a:tailEnd/>
          </a:ln>
        </p:spPr>
        <p:txBody>
          <a:bodyPr wrap="square" lIns="130609" tIns="65305" rIns="130609" bIns="65305">
            <a:spAutoFit/>
          </a:bodyPr>
          <a:lstStyle/>
          <a:p>
            <a:pPr>
              <a:spcBef>
                <a:spcPct val="50000"/>
              </a:spcBef>
            </a:pPr>
            <a:r>
              <a:rPr lang="en-US" b="1" dirty="0">
                <a:solidFill>
                  <a:srgbClr val="000000"/>
                </a:solidFill>
              </a:rPr>
              <a:t>Batch number</a:t>
            </a:r>
          </a:p>
        </p:txBody>
      </p:sp>
      <p:sp>
        <p:nvSpPr>
          <p:cNvPr id="100367" name="Line 15"/>
          <p:cNvSpPr>
            <a:spLocks noChangeShapeType="1"/>
          </p:cNvSpPr>
          <p:nvPr/>
        </p:nvSpPr>
        <p:spPr bwMode="auto">
          <a:xfrm>
            <a:off x="5897365" y="2379752"/>
            <a:ext cx="947963" cy="18408"/>
          </a:xfrm>
          <a:prstGeom prst="line">
            <a:avLst/>
          </a:prstGeom>
          <a:ln>
            <a:headEnd/>
            <a:tailEnd/>
          </a:ln>
        </p:spPr>
        <p:style>
          <a:lnRef idx="3">
            <a:schemeClr val="accent1"/>
          </a:lnRef>
          <a:fillRef idx="0">
            <a:schemeClr val="accent1"/>
          </a:fillRef>
          <a:effectRef idx="2">
            <a:schemeClr val="accent1"/>
          </a:effectRef>
          <a:fontRef idx="minor">
            <a:schemeClr val="tx1"/>
          </a:fontRef>
        </p:style>
        <p:txBody>
          <a:bodyPr lIns="130609" tIns="65305" rIns="130609" bIns="65305"/>
          <a:lstStyle/>
          <a:p>
            <a:endParaRPr lang="en-US" dirty="0">
              <a:solidFill>
                <a:srgbClr val="000000"/>
              </a:solidFill>
            </a:endParaRPr>
          </a:p>
        </p:txBody>
      </p:sp>
      <p:sp>
        <p:nvSpPr>
          <p:cNvPr id="100368" name="Line 16"/>
          <p:cNvSpPr>
            <a:spLocks noChangeShapeType="1"/>
          </p:cNvSpPr>
          <p:nvPr/>
        </p:nvSpPr>
        <p:spPr bwMode="auto">
          <a:xfrm>
            <a:off x="5260369" y="2379752"/>
            <a:ext cx="487680" cy="0"/>
          </a:xfrm>
          <a:prstGeom prst="line">
            <a:avLst/>
          </a:prstGeom>
          <a:ln>
            <a:headEnd/>
            <a:tailEnd/>
          </a:ln>
        </p:spPr>
        <p:style>
          <a:lnRef idx="3">
            <a:schemeClr val="accent1"/>
          </a:lnRef>
          <a:fillRef idx="0">
            <a:schemeClr val="accent1"/>
          </a:fillRef>
          <a:effectRef idx="2">
            <a:schemeClr val="accent1"/>
          </a:effectRef>
          <a:fontRef idx="minor">
            <a:schemeClr val="tx1"/>
          </a:fontRef>
        </p:style>
        <p:txBody>
          <a:bodyPr lIns="130609" tIns="65305" rIns="130609" bIns="65305"/>
          <a:lstStyle/>
          <a:p>
            <a:endParaRPr lang="en-US" dirty="0">
              <a:solidFill>
                <a:srgbClr val="000000"/>
              </a:solidFill>
            </a:endParaRPr>
          </a:p>
        </p:txBody>
      </p:sp>
      <p:sp>
        <p:nvSpPr>
          <p:cNvPr id="100369" name="Line 17"/>
          <p:cNvSpPr>
            <a:spLocks noChangeShapeType="1"/>
          </p:cNvSpPr>
          <p:nvPr/>
        </p:nvSpPr>
        <p:spPr bwMode="auto">
          <a:xfrm flipV="1">
            <a:off x="10119361" y="2379752"/>
            <a:ext cx="609600" cy="18408"/>
          </a:xfrm>
          <a:prstGeom prst="line">
            <a:avLst/>
          </a:prstGeom>
          <a:ln>
            <a:headEnd/>
            <a:tailEnd/>
          </a:ln>
        </p:spPr>
        <p:style>
          <a:lnRef idx="3">
            <a:schemeClr val="accent1"/>
          </a:lnRef>
          <a:fillRef idx="0">
            <a:schemeClr val="accent1"/>
          </a:fillRef>
          <a:effectRef idx="2">
            <a:schemeClr val="accent1"/>
          </a:effectRef>
          <a:fontRef idx="minor">
            <a:schemeClr val="tx1"/>
          </a:fontRef>
        </p:style>
        <p:txBody>
          <a:bodyPr lIns="130609" tIns="65305" rIns="130609" bIns="65305"/>
          <a:lstStyle/>
          <a:p>
            <a:endParaRPr lang="en-US" dirty="0">
              <a:solidFill>
                <a:srgbClr val="000000"/>
              </a:solidFill>
            </a:endParaRPr>
          </a:p>
        </p:txBody>
      </p:sp>
      <p:sp>
        <p:nvSpPr>
          <p:cNvPr id="100370" name="Line 18"/>
          <p:cNvSpPr>
            <a:spLocks noChangeShapeType="1"/>
          </p:cNvSpPr>
          <p:nvPr/>
        </p:nvSpPr>
        <p:spPr bwMode="auto">
          <a:xfrm>
            <a:off x="10544025" y="2379752"/>
            <a:ext cx="0" cy="2539600"/>
          </a:xfrm>
          <a:prstGeom prst="line">
            <a:avLst/>
          </a:prstGeom>
          <a:ln>
            <a:headEnd/>
            <a:tailEnd type="triangle" w="med" len="med"/>
          </a:ln>
        </p:spPr>
        <p:style>
          <a:lnRef idx="3">
            <a:schemeClr val="accent1"/>
          </a:lnRef>
          <a:fillRef idx="0">
            <a:schemeClr val="accent1"/>
          </a:fillRef>
          <a:effectRef idx="2">
            <a:schemeClr val="accent1"/>
          </a:effectRef>
          <a:fontRef idx="minor">
            <a:schemeClr val="tx1"/>
          </a:fontRef>
        </p:style>
        <p:txBody>
          <a:bodyPr lIns="130609" tIns="65305" rIns="130609" bIns="65305"/>
          <a:lstStyle/>
          <a:p>
            <a:endParaRPr lang="en-US" dirty="0">
              <a:solidFill>
                <a:srgbClr val="000000"/>
              </a:solidFill>
            </a:endParaRPr>
          </a:p>
        </p:txBody>
      </p:sp>
      <p:sp>
        <p:nvSpPr>
          <p:cNvPr id="100371" name="Text Box 19"/>
          <p:cNvSpPr txBox="1">
            <a:spLocks noChangeArrowheads="1"/>
          </p:cNvSpPr>
          <p:nvPr/>
        </p:nvSpPr>
        <p:spPr bwMode="auto">
          <a:xfrm>
            <a:off x="9715447" y="4937763"/>
            <a:ext cx="3939592" cy="932105"/>
          </a:xfrm>
          <a:prstGeom prst="rect">
            <a:avLst/>
          </a:prstGeom>
          <a:solidFill>
            <a:srgbClr val="0099CC">
              <a:alpha val="50195"/>
            </a:srgbClr>
          </a:solidFill>
          <a:ln w="9525">
            <a:noFill/>
            <a:miter lim="800000"/>
            <a:headEnd/>
            <a:tailEnd/>
          </a:ln>
        </p:spPr>
        <p:txBody>
          <a:bodyPr wrap="square" lIns="130609" tIns="65305" rIns="130609" bIns="65305">
            <a:spAutoFit/>
          </a:bodyPr>
          <a:lstStyle/>
          <a:p>
            <a:pPr>
              <a:spcBef>
                <a:spcPct val="50000"/>
              </a:spcBef>
            </a:pPr>
            <a:r>
              <a:rPr lang="en-US" b="1" dirty="0">
                <a:solidFill>
                  <a:srgbClr val="000000"/>
                </a:solidFill>
              </a:rPr>
              <a:t>The claim number within the batch.</a:t>
            </a:r>
          </a:p>
        </p:txBody>
      </p:sp>
      <p:sp>
        <p:nvSpPr>
          <p:cNvPr id="22" name="TextBox 21"/>
          <p:cNvSpPr txBox="1"/>
          <p:nvPr/>
        </p:nvSpPr>
        <p:spPr>
          <a:xfrm>
            <a:off x="731520" y="457200"/>
            <a:ext cx="12192000" cy="808994"/>
          </a:xfrm>
          <a:prstGeom prst="rect">
            <a:avLst/>
          </a:prstGeom>
          <a:noFill/>
        </p:spPr>
        <p:txBody>
          <a:bodyPr wrap="square" lIns="130609" tIns="65305" rIns="130609" bIns="65305" rtlCol="0">
            <a:spAutoFit/>
          </a:bodyPr>
          <a:lstStyle/>
          <a:p>
            <a:r>
              <a:rPr lang="en-US" sz="4400" dirty="0"/>
              <a:t>What is a Transaction Control Number (TCN)?</a:t>
            </a:r>
          </a:p>
        </p:txBody>
      </p:sp>
      <p:sp>
        <p:nvSpPr>
          <p:cNvPr id="2" name="Rectangle 1"/>
          <p:cNvSpPr/>
          <p:nvPr/>
        </p:nvSpPr>
        <p:spPr bwMode="auto">
          <a:xfrm>
            <a:off x="11826240" y="1743662"/>
            <a:ext cx="2438400" cy="3055904"/>
          </a:xfrm>
          <a:prstGeom prst="rect">
            <a:avLst/>
          </a:prstGeom>
          <a:solidFill>
            <a:srgbClr val="90D1FE"/>
          </a:solidFill>
          <a:ln w="9525" cap="flat" cmpd="sng" algn="ctr">
            <a:noFill/>
            <a:prstDash val="solid"/>
            <a:round/>
            <a:headEnd type="none" w="med" len="med"/>
            <a:tailEnd type="none" w="med" len="med"/>
          </a:ln>
          <a:effectLst/>
        </p:spPr>
        <p:txBody>
          <a:bodyPr vert="horz" wrap="square" lIns="130609" tIns="130609" rIns="130609" bIns="130609" numCol="1" rtlCol="0" anchor="t" anchorCtr="0" compatLnSpc="1">
            <a:prstTxWarp prst="textNoShape">
              <a:avLst/>
            </a:prstTxWarp>
          </a:bodyPr>
          <a:lstStyle/>
          <a:p>
            <a:r>
              <a:rPr lang="en-US" sz="2400" b="1" dirty="0">
                <a:solidFill>
                  <a:srgbClr val="000000"/>
                </a:solidFill>
                <a:cs typeface="Times New Roman" pitchFamily="18" charset="0"/>
              </a:rPr>
              <a:t>The twelfth  digit in an adjustment/ void TCN will either be:</a:t>
            </a:r>
          </a:p>
          <a:p>
            <a:endParaRPr lang="en-US" sz="2400" b="1" dirty="0">
              <a:solidFill>
                <a:srgbClr val="000000"/>
              </a:solidFill>
              <a:cs typeface="Times New Roman" pitchFamily="18" charset="0"/>
            </a:endParaRPr>
          </a:p>
          <a:p>
            <a:r>
              <a:rPr lang="en-US" sz="2400" b="1" dirty="0">
                <a:solidFill>
                  <a:srgbClr val="000000"/>
                </a:solidFill>
                <a:cs typeface="Times New Roman" pitchFamily="18" charset="0"/>
              </a:rPr>
              <a:t>1=  Debit</a:t>
            </a:r>
          </a:p>
          <a:p>
            <a:r>
              <a:rPr lang="en-US" sz="2400" b="1" dirty="0">
                <a:solidFill>
                  <a:srgbClr val="000000"/>
                </a:solidFill>
                <a:cs typeface="Times New Roman" pitchFamily="18" charset="0"/>
              </a:rPr>
              <a:t>2= Credit</a:t>
            </a:r>
          </a:p>
        </p:txBody>
      </p:sp>
      <p:cxnSp>
        <p:nvCxnSpPr>
          <p:cNvPr id="6" name="Straight Connector 5"/>
          <p:cNvCxnSpPr>
            <a:stCxn id="32" idx="0"/>
          </p:cNvCxnSpPr>
          <p:nvPr/>
        </p:nvCxnSpPr>
        <p:spPr bwMode="auto">
          <a:xfrm>
            <a:off x="8839200" y="1727467"/>
            <a:ext cx="2987040" cy="16193"/>
          </a:xfrm>
          <a:prstGeom prst="line">
            <a:avLst/>
          </a:prstGeom>
          <a:solidFill>
            <a:schemeClr val="folHlink"/>
          </a:solidFill>
          <a:ln w="31750" cap="flat" cmpd="sng" algn="ctr">
            <a:solidFill>
              <a:schemeClr val="accent1"/>
            </a:solidFill>
            <a:prstDash val="solid"/>
            <a:round/>
            <a:headEnd type="none" w="med" len="med"/>
            <a:tailEnd type="none" w="med" len="med"/>
          </a:ln>
          <a:effectLst/>
        </p:spPr>
      </p:cxnSp>
      <p:sp>
        <p:nvSpPr>
          <p:cNvPr id="32" name="Line 13"/>
          <p:cNvSpPr>
            <a:spLocks noChangeShapeType="1"/>
          </p:cNvSpPr>
          <p:nvPr/>
        </p:nvSpPr>
        <p:spPr bwMode="auto">
          <a:xfrm>
            <a:off x="8839200" y="1727467"/>
            <a:ext cx="0" cy="192773"/>
          </a:xfrm>
          <a:prstGeom prst="line">
            <a:avLst/>
          </a:prstGeom>
          <a:ln>
            <a:headEnd/>
            <a:tailEnd type="triangle" w="med" len="med"/>
          </a:ln>
        </p:spPr>
        <p:style>
          <a:lnRef idx="3">
            <a:schemeClr val="accent1"/>
          </a:lnRef>
          <a:fillRef idx="0">
            <a:schemeClr val="accent1"/>
          </a:fillRef>
          <a:effectRef idx="2">
            <a:schemeClr val="accent1"/>
          </a:effectRef>
          <a:fontRef idx="minor">
            <a:schemeClr val="tx1"/>
          </a:fontRef>
        </p:style>
        <p:txBody>
          <a:bodyPr lIns="130609" tIns="65305" rIns="130609" bIns="65305"/>
          <a:lstStyle/>
          <a:p>
            <a:endParaRPr lang="en-US" dirty="0">
              <a:solidFill>
                <a:srgbClr val="000000"/>
              </a:solidFill>
            </a:endParaRPr>
          </a:p>
        </p:txBody>
      </p:sp>
      <p:sp>
        <p:nvSpPr>
          <p:cNvPr id="3" name="Date Placeholder 2"/>
          <p:cNvSpPr>
            <a:spLocks noGrp="1"/>
          </p:cNvSpPr>
          <p:nvPr>
            <p:ph type="dt" sz="half" idx="10"/>
          </p:nvPr>
        </p:nvSpPr>
        <p:spPr>
          <a:xfrm>
            <a:off x="477523" y="7627623"/>
            <a:ext cx="1385195" cy="438150"/>
          </a:xfrm>
        </p:spPr>
        <p:txBody>
          <a:bodyPr/>
          <a:lstStyle/>
          <a:p>
            <a:r>
              <a:rPr lang="en-US" smtClean="0">
                <a:solidFill>
                  <a:prstClr val="black">
                    <a:tint val="75000"/>
                  </a:prstClr>
                </a:solidFill>
                <a:latin typeface="+mn-lt"/>
              </a:rPr>
              <a:t>11/09/2017</a:t>
            </a:r>
            <a:endParaRPr lang="en-US" dirty="0">
              <a:solidFill>
                <a:prstClr val="black">
                  <a:tint val="75000"/>
                </a:prstClr>
              </a:solidFill>
              <a:latin typeface="+mn-lt"/>
            </a:endParaRPr>
          </a:p>
        </p:txBody>
      </p:sp>
    </p:spTree>
    <p:extLst>
      <p:ext uri="{BB962C8B-B14F-4D97-AF65-F5344CB8AC3E}">
        <p14:creationId xmlns:p14="http://schemas.microsoft.com/office/powerpoint/2010/main" val="25239308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715029" y="3508664"/>
            <a:ext cx="7785734" cy="1371600"/>
          </a:xfrm>
          <a:solidFill>
            <a:schemeClr val="bg1"/>
          </a:solidFill>
        </p:spPr>
        <p:txBody>
          <a:bodyPr/>
          <a:lstStyle/>
          <a:p>
            <a:r>
              <a:rPr lang="en-US" dirty="0">
                <a:latin typeface="Arial" panose="020B0604020202020204" pitchFamily="34" charset="0"/>
                <a:cs typeface="Arial" panose="020B0604020202020204" pitchFamily="34" charset="0"/>
              </a:rPr>
              <a:t>Timely Filing</a:t>
            </a:r>
          </a:p>
        </p:txBody>
      </p:sp>
      <p:sp>
        <p:nvSpPr>
          <p:cNvPr id="8" name="Content Placeholder 7"/>
          <p:cNvSpPr>
            <a:spLocks noGrp="1"/>
          </p:cNvSpPr>
          <p:nvPr>
            <p:ph sz="quarter" idx="14"/>
          </p:nvPr>
        </p:nvSpPr>
        <p:spPr/>
        <p:txBody>
          <a:bodyPr/>
          <a:lstStyle/>
          <a:p>
            <a:r>
              <a:rPr lang="en-US" dirty="0" smtClean="0"/>
              <a:t>Conduent </a:t>
            </a:r>
          </a:p>
          <a:p>
            <a:r>
              <a:rPr lang="en-US" dirty="0" smtClean="0"/>
              <a:t>Government Healthcare Solutions</a:t>
            </a:r>
            <a:endParaRPr lang="en-US" dirty="0"/>
          </a:p>
        </p:txBody>
      </p:sp>
    </p:spTree>
    <p:extLst>
      <p:ext uri="{BB962C8B-B14F-4D97-AF65-F5344CB8AC3E}">
        <p14:creationId xmlns:p14="http://schemas.microsoft.com/office/powerpoint/2010/main" val="1108114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Conduent_PPT_Template_White_6Jan">
  <a:themeElements>
    <a:clrScheme name="CONDUENT 2">
      <a:dk1>
        <a:sysClr val="windowText" lastClr="000000"/>
      </a:dk1>
      <a:lt1>
        <a:sysClr val="window" lastClr="FFFFFF"/>
      </a:lt1>
      <a:dk2>
        <a:srgbClr val="284563"/>
      </a:dk2>
      <a:lt2>
        <a:srgbClr val="DADDDC"/>
      </a:lt2>
      <a:accent1>
        <a:srgbClr val="0047BA"/>
      </a:accent1>
      <a:accent2>
        <a:srgbClr val="468CFF"/>
      </a:accent2>
      <a:accent3>
        <a:srgbClr val="005A64"/>
      </a:accent3>
      <a:accent4>
        <a:srgbClr val="00837B"/>
      </a:accent4>
      <a:accent5>
        <a:srgbClr val="00B4A0"/>
      </a:accent5>
      <a:accent6>
        <a:srgbClr val="F79646"/>
      </a:accent6>
      <a:hlink>
        <a:srgbClr val="0047BA"/>
      </a:hlink>
      <a:folHlink>
        <a:srgbClr val="0047B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dirty="0" err="1" smtClean="0">
            <a:solidFill>
              <a:srgbClr val="FFFFFE"/>
            </a:solidFill>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Conduent_PPT_Template_White_6Jan</Template>
  <TotalTime>6973</TotalTime>
  <Words>1465</Words>
  <Application>Microsoft Office PowerPoint</Application>
  <PresentationFormat>Custom</PresentationFormat>
  <Paragraphs>223</Paragraphs>
  <Slides>38</Slides>
  <Notes>18</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Conduent_PPT_Template_White_6Jan</vt:lpstr>
      <vt:lpstr>Online Claims Entry Dental Billing</vt:lpstr>
      <vt:lpstr>Purpose</vt:lpstr>
      <vt:lpstr>Objectives</vt:lpstr>
      <vt:lpstr>Getting Access to Bill on the Web Portal</vt:lpstr>
      <vt:lpstr>Claim Form Instructions</vt:lpstr>
      <vt:lpstr>Where Do I Get a Copy of Claim Form Instructions? </vt:lpstr>
      <vt:lpstr>Where Do I Get a Copy of Claim Form Instructions?</vt:lpstr>
      <vt:lpstr>PowerPoint Presentation</vt:lpstr>
      <vt:lpstr>Timely Filing</vt:lpstr>
      <vt:lpstr>Timely Filing</vt:lpstr>
      <vt:lpstr>Timely Filing</vt:lpstr>
      <vt:lpstr>Creating and Managing Templates</vt:lpstr>
      <vt:lpstr>Timely Filing Continued</vt:lpstr>
      <vt:lpstr>ADA Dental– Create a Claim Template</vt:lpstr>
      <vt:lpstr>ADA Dental - Add Claim Template</vt:lpstr>
      <vt:lpstr>ADA Dental - Add Claim Template</vt:lpstr>
      <vt:lpstr>ADA Dental Manage Templates</vt:lpstr>
      <vt:lpstr>Medicaid Primary  Web Portal Claim Submission</vt:lpstr>
      <vt:lpstr>Online Claims Entry  </vt:lpstr>
      <vt:lpstr>PowerPoint Presentation</vt:lpstr>
      <vt:lpstr>PowerPoint Presentation</vt:lpstr>
      <vt:lpstr>PowerPoint Presentation</vt:lpstr>
      <vt:lpstr>Claim Information </vt:lpstr>
      <vt:lpstr>PowerPoint Presentation</vt:lpstr>
      <vt:lpstr>PowerPoint Presentation</vt:lpstr>
      <vt:lpstr>PowerPoint Presentation</vt:lpstr>
      <vt:lpstr>PowerPoint Presentation</vt:lpstr>
      <vt:lpstr>PowerPoint Presentation</vt:lpstr>
      <vt:lpstr>TPL Web Portal Claim Submission</vt:lpstr>
      <vt:lpstr>Other Primary Insurance Tips</vt:lpstr>
      <vt:lpstr>TPL Web Portal Claim Submission</vt:lpstr>
      <vt:lpstr>PowerPoint Presentation</vt:lpstr>
      <vt:lpstr>Primary Payer Insurance Summary</vt:lpstr>
      <vt:lpstr>ADA Dental Tips</vt:lpstr>
      <vt:lpstr>Summary</vt:lpstr>
      <vt:lpstr>New Mexico Medicaid Resources</vt:lpstr>
      <vt:lpstr>New Mexico Medicaid Resources Continued</vt:lpstr>
      <vt:lpstr>PowerPoint Presentation</vt:lpstr>
    </vt:vector>
  </TitlesOfParts>
  <Company>ACS - A Xerox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Lorem aliquam doloripsamet</dc:title>
  <dc:creator>Wilinski, Antonette</dc:creator>
  <cp:lastModifiedBy>Cortes, Luis E</cp:lastModifiedBy>
  <cp:revision>96</cp:revision>
  <dcterms:created xsi:type="dcterms:W3CDTF">2017-01-18T18:41:02Z</dcterms:created>
  <dcterms:modified xsi:type="dcterms:W3CDTF">2018-10-25T20:19:49Z</dcterms:modified>
</cp:coreProperties>
</file>